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6B6BF-1D67-6C43-BCB0-917EEC37320C}" v="729" dt="2021-03-17T17:19:37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1E0960-0AC0-4017-9B20-982FC3974CD2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BC8426A-7237-4020-9390-3BA1402FBB51}">
      <dgm:prSet/>
      <dgm:spPr/>
      <dgm:t>
        <a:bodyPr/>
        <a:lstStyle/>
        <a:p>
          <a:r>
            <a:rPr lang="de-DE"/>
            <a:t>1. Einleitung</a:t>
          </a:r>
          <a:endParaRPr lang="en-US"/>
        </a:p>
      </dgm:t>
    </dgm:pt>
    <dgm:pt modelId="{0AC90DC0-F416-4A04-98C5-D90CA5952F54}" type="parTrans" cxnId="{02CF725F-8B99-4711-8287-7160A3A99971}">
      <dgm:prSet/>
      <dgm:spPr/>
      <dgm:t>
        <a:bodyPr/>
        <a:lstStyle/>
        <a:p>
          <a:endParaRPr lang="en-US"/>
        </a:p>
      </dgm:t>
    </dgm:pt>
    <dgm:pt modelId="{BEEBA3AA-2282-42EC-B780-8B99B8767C81}" type="sibTrans" cxnId="{02CF725F-8B99-4711-8287-7160A3A99971}">
      <dgm:prSet/>
      <dgm:spPr/>
      <dgm:t>
        <a:bodyPr/>
        <a:lstStyle/>
        <a:p>
          <a:endParaRPr lang="en-US"/>
        </a:p>
      </dgm:t>
    </dgm:pt>
    <dgm:pt modelId="{64B93C56-47C9-4242-9EE0-C03FBB154F60}">
      <dgm:prSet/>
      <dgm:spPr/>
      <dgm:t>
        <a:bodyPr/>
        <a:lstStyle/>
        <a:p>
          <a:r>
            <a:rPr lang="de-DE" dirty="0"/>
            <a:t>2. Anforderungen an </a:t>
          </a:r>
          <a:r>
            <a:rPr lang="de-DE"/>
            <a:t>die Registrierkassa</a:t>
          </a:r>
          <a:endParaRPr lang="en-US" dirty="0"/>
        </a:p>
      </dgm:t>
    </dgm:pt>
    <dgm:pt modelId="{77726FE9-65F1-4971-9C21-7E0E690249E5}" type="parTrans" cxnId="{776A1625-4711-4666-B369-67E368F99CC0}">
      <dgm:prSet/>
      <dgm:spPr/>
      <dgm:t>
        <a:bodyPr/>
        <a:lstStyle/>
        <a:p>
          <a:endParaRPr lang="en-US"/>
        </a:p>
      </dgm:t>
    </dgm:pt>
    <dgm:pt modelId="{62F5F328-7CCC-47AA-9D24-7B0DD55BEACD}" type="sibTrans" cxnId="{776A1625-4711-4666-B369-67E368F99CC0}">
      <dgm:prSet/>
      <dgm:spPr/>
      <dgm:t>
        <a:bodyPr/>
        <a:lstStyle/>
        <a:p>
          <a:endParaRPr lang="en-US"/>
        </a:p>
      </dgm:t>
    </dgm:pt>
    <dgm:pt modelId="{0FE8AAF8-C19F-4071-AB0F-AAAE839FB8DE}">
      <dgm:prSet/>
      <dgm:spPr/>
      <dgm:t>
        <a:bodyPr/>
        <a:lstStyle/>
        <a:p>
          <a:r>
            <a:rPr lang="de-DE" dirty="0"/>
            <a:t>Funktionen</a:t>
          </a:r>
          <a:endParaRPr lang="en-US" dirty="0"/>
        </a:p>
      </dgm:t>
    </dgm:pt>
    <dgm:pt modelId="{78E8985A-C847-4676-95C9-B61315B85648}" type="parTrans" cxnId="{D3991FB5-1BEC-4530-B284-C15EBFDFFBDF}">
      <dgm:prSet/>
      <dgm:spPr/>
      <dgm:t>
        <a:bodyPr/>
        <a:lstStyle/>
        <a:p>
          <a:endParaRPr lang="en-US"/>
        </a:p>
      </dgm:t>
    </dgm:pt>
    <dgm:pt modelId="{3FC94B7A-ABCF-4046-B287-24614DADD563}" type="sibTrans" cxnId="{D3991FB5-1BEC-4530-B284-C15EBFDFFBDF}">
      <dgm:prSet/>
      <dgm:spPr/>
      <dgm:t>
        <a:bodyPr/>
        <a:lstStyle/>
        <a:p>
          <a:endParaRPr lang="en-US"/>
        </a:p>
      </dgm:t>
    </dgm:pt>
    <dgm:pt modelId="{D942B507-5C60-4DDE-A949-6EA8AEBACE33}">
      <dgm:prSet/>
      <dgm:spPr/>
      <dgm:t>
        <a:bodyPr/>
        <a:lstStyle/>
        <a:p>
          <a:r>
            <a:rPr lang="de-DE"/>
            <a:t>Auswahlkriterien</a:t>
          </a:r>
          <a:endParaRPr lang="en-US"/>
        </a:p>
      </dgm:t>
    </dgm:pt>
    <dgm:pt modelId="{C709868D-B579-4A1D-89FE-A0FFB00C7776}" type="parTrans" cxnId="{95D60F49-3490-4DFF-BBEF-EFAEA7D8FA25}">
      <dgm:prSet/>
      <dgm:spPr/>
      <dgm:t>
        <a:bodyPr/>
        <a:lstStyle/>
        <a:p>
          <a:endParaRPr lang="en-US"/>
        </a:p>
      </dgm:t>
    </dgm:pt>
    <dgm:pt modelId="{60C56444-BCFE-4FF1-81A7-4AB167B9BE40}" type="sibTrans" cxnId="{95D60F49-3490-4DFF-BBEF-EFAEA7D8FA25}">
      <dgm:prSet/>
      <dgm:spPr/>
      <dgm:t>
        <a:bodyPr/>
        <a:lstStyle/>
        <a:p>
          <a:endParaRPr lang="en-US"/>
        </a:p>
      </dgm:t>
    </dgm:pt>
    <dgm:pt modelId="{9C78DA47-1BC5-4F8D-B52A-877C411FAFAA}">
      <dgm:prSet/>
      <dgm:spPr/>
      <dgm:t>
        <a:bodyPr/>
        <a:lstStyle/>
        <a:p>
          <a:r>
            <a:rPr lang="de-DE"/>
            <a:t>3.  Vergleich der Softwaresysteme für die Gastwirtschaft </a:t>
          </a:r>
          <a:endParaRPr lang="en-US"/>
        </a:p>
      </dgm:t>
    </dgm:pt>
    <dgm:pt modelId="{ED0AD71D-9619-4F3E-BED8-434E56BBF50E}" type="parTrans" cxnId="{9CDC5955-3B65-4910-9236-46F67F6F685F}">
      <dgm:prSet/>
      <dgm:spPr/>
      <dgm:t>
        <a:bodyPr/>
        <a:lstStyle/>
        <a:p>
          <a:endParaRPr lang="en-US"/>
        </a:p>
      </dgm:t>
    </dgm:pt>
    <dgm:pt modelId="{FFA975B9-F1E0-4B10-9AF7-70557F3DF56D}" type="sibTrans" cxnId="{9CDC5955-3B65-4910-9236-46F67F6F685F}">
      <dgm:prSet/>
      <dgm:spPr/>
      <dgm:t>
        <a:bodyPr/>
        <a:lstStyle/>
        <a:p>
          <a:endParaRPr lang="en-US"/>
        </a:p>
      </dgm:t>
    </dgm:pt>
    <dgm:pt modelId="{5A8FFAE2-241E-4E46-8E60-D24A99030F05}">
      <dgm:prSet/>
      <dgm:spPr/>
      <dgm:t>
        <a:bodyPr/>
        <a:lstStyle/>
        <a:p>
          <a:r>
            <a:rPr lang="de-DE" dirty="0" err="1"/>
            <a:t>POScast</a:t>
          </a:r>
          <a:endParaRPr lang="en-US" dirty="0"/>
        </a:p>
      </dgm:t>
    </dgm:pt>
    <dgm:pt modelId="{49EFDE32-2047-440C-8996-2DE4453C627B}" type="parTrans" cxnId="{725E192E-835E-450D-91DC-A6B1E4CA5E9A}">
      <dgm:prSet/>
      <dgm:spPr/>
      <dgm:t>
        <a:bodyPr/>
        <a:lstStyle/>
        <a:p>
          <a:endParaRPr lang="en-US"/>
        </a:p>
      </dgm:t>
    </dgm:pt>
    <dgm:pt modelId="{4F4DC0BE-863F-4436-B22A-2254B56F6DE3}" type="sibTrans" cxnId="{725E192E-835E-450D-91DC-A6B1E4CA5E9A}">
      <dgm:prSet/>
      <dgm:spPr/>
      <dgm:t>
        <a:bodyPr/>
        <a:lstStyle/>
        <a:p>
          <a:endParaRPr lang="en-US"/>
        </a:p>
      </dgm:t>
    </dgm:pt>
    <dgm:pt modelId="{90732804-512C-4989-8930-9EDC85BA6957}">
      <dgm:prSet/>
      <dgm:spPr/>
      <dgm:t>
        <a:bodyPr/>
        <a:lstStyle/>
        <a:p>
          <a:r>
            <a:rPr lang="de-DE"/>
            <a:t>KasseSpeedy</a:t>
          </a:r>
          <a:endParaRPr lang="en-US"/>
        </a:p>
      </dgm:t>
    </dgm:pt>
    <dgm:pt modelId="{7332AD01-B859-434C-B273-1C8273E0A6A0}" type="parTrans" cxnId="{24602BA1-7D60-47A6-BFC2-0787D7519A1F}">
      <dgm:prSet/>
      <dgm:spPr/>
      <dgm:t>
        <a:bodyPr/>
        <a:lstStyle/>
        <a:p>
          <a:endParaRPr lang="en-US"/>
        </a:p>
      </dgm:t>
    </dgm:pt>
    <dgm:pt modelId="{8A1866BC-17CE-410E-BA0B-62056F293FF1}" type="sibTrans" cxnId="{24602BA1-7D60-47A6-BFC2-0787D7519A1F}">
      <dgm:prSet/>
      <dgm:spPr/>
      <dgm:t>
        <a:bodyPr/>
        <a:lstStyle/>
        <a:p>
          <a:endParaRPr lang="en-US"/>
        </a:p>
      </dgm:t>
    </dgm:pt>
    <dgm:pt modelId="{1E60988C-165D-4276-9C0D-4936BBBC179A}">
      <dgm:prSet/>
      <dgm:spPr/>
      <dgm:t>
        <a:bodyPr/>
        <a:lstStyle/>
        <a:p>
          <a:r>
            <a:rPr lang="de-DE"/>
            <a:t>Sgs</a:t>
          </a:r>
          <a:endParaRPr lang="en-US"/>
        </a:p>
      </dgm:t>
    </dgm:pt>
    <dgm:pt modelId="{C83E67C9-DCE0-4B11-9F77-B4773B67525C}" type="parTrans" cxnId="{94F05F35-309B-43EC-AE0A-8E976735EA59}">
      <dgm:prSet/>
      <dgm:spPr/>
      <dgm:t>
        <a:bodyPr/>
        <a:lstStyle/>
        <a:p>
          <a:endParaRPr lang="en-US"/>
        </a:p>
      </dgm:t>
    </dgm:pt>
    <dgm:pt modelId="{AC559736-53CE-4CCB-AFAE-CE6DD8B4BDD8}" type="sibTrans" cxnId="{94F05F35-309B-43EC-AE0A-8E976735EA59}">
      <dgm:prSet/>
      <dgm:spPr/>
      <dgm:t>
        <a:bodyPr/>
        <a:lstStyle/>
        <a:p>
          <a:endParaRPr lang="en-US"/>
        </a:p>
      </dgm:t>
    </dgm:pt>
    <dgm:pt modelId="{62F4BEF9-0933-4A0C-94D0-3E48C758A36F}">
      <dgm:prSet/>
      <dgm:spPr/>
      <dgm:t>
        <a:bodyPr/>
        <a:lstStyle/>
        <a:p>
          <a:r>
            <a:rPr lang="de-DE"/>
            <a:t>Lightspeed</a:t>
          </a:r>
          <a:endParaRPr lang="en-US"/>
        </a:p>
      </dgm:t>
    </dgm:pt>
    <dgm:pt modelId="{2F4B3849-0136-401A-8E9C-3C2F8A3D3458}" type="parTrans" cxnId="{DCF64B12-C5D9-4ABF-8BC6-7ACE07BF1262}">
      <dgm:prSet/>
      <dgm:spPr/>
      <dgm:t>
        <a:bodyPr/>
        <a:lstStyle/>
        <a:p>
          <a:endParaRPr lang="en-US"/>
        </a:p>
      </dgm:t>
    </dgm:pt>
    <dgm:pt modelId="{9949F719-1662-4556-8B4E-69C2377429E4}" type="sibTrans" cxnId="{DCF64B12-C5D9-4ABF-8BC6-7ACE07BF1262}">
      <dgm:prSet/>
      <dgm:spPr/>
      <dgm:t>
        <a:bodyPr/>
        <a:lstStyle/>
        <a:p>
          <a:endParaRPr lang="en-US"/>
        </a:p>
      </dgm:t>
    </dgm:pt>
    <dgm:pt modelId="{1F0EE5C8-999F-47D4-B435-960794283254}">
      <dgm:prSet/>
      <dgm:spPr/>
      <dgm:t>
        <a:bodyPr/>
        <a:lstStyle/>
        <a:p>
          <a:r>
            <a:rPr lang="de-DE"/>
            <a:t>TCPOS</a:t>
          </a:r>
          <a:endParaRPr lang="en-US"/>
        </a:p>
      </dgm:t>
    </dgm:pt>
    <dgm:pt modelId="{C6A74233-5A28-483E-8600-6266CD80ABE7}" type="parTrans" cxnId="{23305B99-020B-4DC2-B847-678075A9D5C4}">
      <dgm:prSet/>
      <dgm:spPr/>
      <dgm:t>
        <a:bodyPr/>
        <a:lstStyle/>
        <a:p>
          <a:endParaRPr lang="en-US"/>
        </a:p>
      </dgm:t>
    </dgm:pt>
    <dgm:pt modelId="{594E6EB8-05C2-426D-A112-939F07B0F57C}" type="sibTrans" cxnId="{23305B99-020B-4DC2-B847-678075A9D5C4}">
      <dgm:prSet/>
      <dgm:spPr/>
      <dgm:t>
        <a:bodyPr/>
        <a:lstStyle/>
        <a:p>
          <a:endParaRPr lang="en-US"/>
        </a:p>
      </dgm:t>
    </dgm:pt>
    <dgm:pt modelId="{DEAA1E19-E23B-48C8-B37E-7C51E1B4592E}">
      <dgm:prSet/>
      <dgm:spPr/>
      <dgm:t>
        <a:bodyPr/>
        <a:lstStyle/>
        <a:p>
          <a:r>
            <a:rPr lang="de-DE" dirty="0"/>
            <a:t>Ready2order</a:t>
          </a:r>
          <a:endParaRPr lang="en-US" dirty="0"/>
        </a:p>
      </dgm:t>
    </dgm:pt>
    <dgm:pt modelId="{5E930765-C18A-4DB9-9C8C-356A2DFB6293}" type="parTrans" cxnId="{22C44A52-0F86-454A-8BC6-99CE6DA1C089}">
      <dgm:prSet/>
      <dgm:spPr/>
      <dgm:t>
        <a:bodyPr/>
        <a:lstStyle/>
        <a:p>
          <a:endParaRPr lang="en-US"/>
        </a:p>
      </dgm:t>
    </dgm:pt>
    <dgm:pt modelId="{A506024F-AF59-4B44-81DE-23C1875005CD}" type="sibTrans" cxnId="{22C44A52-0F86-454A-8BC6-99CE6DA1C089}">
      <dgm:prSet/>
      <dgm:spPr/>
      <dgm:t>
        <a:bodyPr/>
        <a:lstStyle/>
        <a:p>
          <a:endParaRPr lang="en-US"/>
        </a:p>
      </dgm:t>
    </dgm:pt>
    <dgm:pt modelId="{9F4D4541-E92B-4575-89EA-3B0C5821A2A8}">
      <dgm:prSet/>
      <dgm:spPr/>
      <dgm:t>
        <a:bodyPr/>
        <a:lstStyle/>
        <a:p>
          <a:r>
            <a:rPr lang="de-DE"/>
            <a:t>4. Markt und Entwicklungstendenzen </a:t>
          </a:r>
          <a:endParaRPr lang="en-US"/>
        </a:p>
      </dgm:t>
    </dgm:pt>
    <dgm:pt modelId="{D8D0C346-3CDA-4E9A-8517-BAE2927AAB1B}" type="parTrans" cxnId="{25EB1D1B-34BE-43CB-B819-5247C4D10F26}">
      <dgm:prSet/>
      <dgm:spPr/>
      <dgm:t>
        <a:bodyPr/>
        <a:lstStyle/>
        <a:p>
          <a:endParaRPr lang="en-US"/>
        </a:p>
      </dgm:t>
    </dgm:pt>
    <dgm:pt modelId="{103383A3-8F09-4140-90E6-63A2ACCF91AC}" type="sibTrans" cxnId="{25EB1D1B-34BE-43CB-B819-5247C4D10F26}">
      <dgm:prSet/>
      <dgm:spPr/>
      <dgm:t>
        <a:bodyPr/>
        <a:lstStyle/>
        <a:p>
          <a:endParaRPr lang="en-US"/>
        </a:p>
      </dgm:t>
    </dgm:pt>
    <dgm:pt modelId="{A8C46859-F3B8-45A6-BA3D-0C3D8C7B6303}">
      <dgm:prSet/>
      <dgm:spPr/>
      <dgm:t>
        <a:bodyPr/>
        <a:lstStyle/>
        <a:p>
          <a:r>
            <a:rPr lang="de-DE"/>
            <a:t>5. Fazit</a:t>
          </a:r>
          <a:endParaRPr lang="en-US"/>
        </a:p>
      </dgm:t>
    </dgm:pt>
    <dgm:pt modelId="{999D68A2-72B5-4C8C-BD9E-8FEA150C44FE}" type="parTrans" cxnId="{EF92FE4A-9318-4AE7-8DD0-262093A3CB57}">
      <dgm:prSet/>
      <dgm:spPr/>
      <dgm:t>
        <a:bodyPr/>
        <a:lstStyle/>
        <a:p>
          <a:endParaRPr lang="en-US"/>
        </a:p>
      </dgm:t>
    </dgm:pt>
    <dgm:pt modelId="{BC17F8CD-5757-44F0-87EE-4B44AE6B18BF}" type="sibTrans" cxnId="{EF92FE4A-9318-4AE7-8DD0-262093A3CB57}">
      <dgm:prSet/>
      <dgm:spPr/>
      <dgm:t>
        <a:bodyPr/>
        <a:lstStyle/>
        <a:p>
          <a:endParaRPr lang="en-US"/>
        </a:p>
      </dgm:t>
    </dgm:pt>
    <dgm:pt modelId="{18E39DEC-60F8-E646-921D-29D503D5B1D0}">
      <dgm:prSet/>
      <dgm:spPr/>
      <dgm:t>
        <a:bodyPr/>
        <a:lstStyle/>
        <a:p>
          <a:r>
            <a:rPr lang="en-US" dirty="0"/>
            <a:t>Vectron</a:t>
          </a:r>
        </a:p>
      </dgm:t>
    </dgm:pt>
    <dgm:pt modelId="{BEAA207E-2C90-A242-946B-7F2D1732DC01}" type="parTrans" cxnId="{4E975A94-6F1E-0542-A560-F5CA0F8A845B}">
      <dgm:prSet/>
      <dgm:spPr/>
      <dgm:t>
        <a:bodyPr/>
        <a:lstStyle/>
        <a:p>
          <a:endParaRPr lang="de-DE"/>
        </a:p>
      </dgm:t>
    </dgm:pt>
    <dgm:pt modelId="{A8B98C7D-F92A-B04E-9516-EB603F1ADCDB}" type="sibTrans" cxnId="{4E975A94-6F1E-0542-A560-F5CA0F8A845B}">
      <dgm:prSet/>
      <dgm:spPr/>
      <dgm:t>
        <a:bodyPr/>
        <a:lstStyle/>
        <a:p>
          <a:endParaRPr lang="de-DE"/>
        </a:p>
      </dgm:t>
    </dgm:pt>
    <dgm:pt modelId="{DA64FBD8-1881-624C-A272-C2F8669DB594}" type="pres">
      <dgm:prSet presAssocID="{A61E0960-0AC0-4017-9B20-982FC3974CD2}" presName="linear" presStyleCnt="0">
        <dgm:presLayoutVars>
          <dgm:animLvl val="lvl"/>
          <dgm:resizeHandles val="exact"/>
        </dgm:presLayoutVars>
      </dgm:prSet>
      <dgm:spPr/>
    </dgm:pt>
    <dgm:pt modelId="{4F11BA09-8547-B444-91B4-7E49C28CF9BF}" type="pres">
      <dgm:prSet presAssocID="{ABC8426A-7237-4020-9390-3BA1402FBB5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78DAACE-381F-2D44-AE8E-D5B03F8B33D8}" type="pres">
      <dgm:prSet presAssocID="{BEEBA3AA-2282-42EC-B780-8B99B8767C81}" presName="spacer" presStyleCnt="0"/>
      <dgm:spPr/>
    </dgm:pt>
    <dgm:pt modelId="{0FFF0EF4-C556-5F43-BFAD-5FF249D2F664}" type="pres">
      <dgm:prSet presAssocID="{64B93C56-47C9-4242-9EE0-C03FBB154F6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6239CB4-FE3B-D248-ABE5-6F7684155288}" type="pres">
      <dgm:prSet presAssocID="{64B93C56-47C9-4242-9EE0-C03FBB154F60}" presName="childText" presStyleLbl="revTx" presStyleIdx="0" presStyleCnt="2">
        <dgm:presLayoutVars>
          <dgm:bulletEnabled val="1"/>
        </dgm:presLayoutVars>
      </dgm:prSet>
      <dgm:spPr/>
    </dgm:pt>
    <dgm:pt modelId="{BCFB75B8-A5B4-D444-BB61-779B20E6962B}" type="pres">
      <dgm:prSet presAssocID="{9C78DA47-1BC5-4F8D-B52A-877C411FAFA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3884A68-E3C3-E445-B6F1-B8B305DACC8C}" type="pres">
      <dgm:prSet presAssocID="{9C78DA47-1BC5-4F8D-B52A-877C411FAFAA}" presName="childText" presStyleLbl="revTx" presStyleIdx="1" presStyleCnt="2">
        <dgm:presLayoutVars>
          <dgm:bulletEnabled val="1"/>
        </dgm:presLayoutVars>
      </dgm:prSet>
      <dgm:spPr/>
    </dgm:pt>
    <dgm:pt modelId="{46DD51D2-2530-FE4A-8A31-1BA031CCDDA7}" type="pres">
      <dgm:prSet presAssocID="{9F4D4541-E92B-4575-89EA-3B0C5821A2A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2ABB143-0DA8-884B-9723-4CFF11C5EACA}" type="pres">
      <dgm:prSet presAssocID="{103383A3-8F09-4140-90E6-63A2ACCF91AC}" presName="spacer" presStyleCnt="0"/>
      <dgm:spPr/>
    </dgm:pt>
    <dgm:pt modelId="{73C1D7AF-7973-414C-A618-76EF31278037}" type="pres">
      <dgm:prSet presAssocID="{A8C46859-F3B8-45A6-BA3D-0C3D8C7B630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CF64B12-C5D9-4ABF-8BC6-7ACE07BF1262}" srcId="{9C78DA47-1BC5-4F8D-B52A-877C411FAFAA}" destId="{62F4BEF9-0933-4A0C-94D0-3E48C758A36F}" srcOrd="3" destOrd="0" parTransId="{2F4B3849-0136-401A-8E9C-3C2F8A3D3458}" sibTransId="{9949F719-1662-4556-8B4E-69C2377429E4}"/>
    <dgm:cxn modelId="{25EB1D1B-34BE-43CB-B819-5247C4D10F26}" srcId="{A61E0960-0AC0-4017-9B20-982FC3974CD2}" destId="{9F4D4541-E92B-4575-89EA-3B0C5821A2A8}" srcOrd="3" destOrd="0" parTransId="{D8D0C346-3CDA-4E9A-8517-BAE2927AAB1B}" sibTransId="{103383A3-8F09-4140-90E6-63A2ACCF91AC}"/>
    <dgm:cxn modelId="{776A1625-4711-4666-B369-67E368F99CC0}" srcId="{A61E0960-0AC0-4017-9B20-982FC3974CD2}" destId="{64B93C56-47C9-4242-9EE0-C03FBB154F60}" srcOrd="1" destOrd="0" parTransId="{77726FE9-65F1-4971-9C21-7E0E690249E5}" sibTransId="{62F5F328-7CCC-47AA-9D24-7B0DD55BEACD}"/>
    <dgm:cxn modelId="{725E192E-835E-450D-91DC-A6B1E4CA5E9A}" srcId="{9C78DA47-1BC5-4F8D-B52A-877C411FAFAA}" destId="{5A8FFAE2-241E-4E46-8E60-D24A99030F05}" srcOrd="0" destOrd="0" parTransId="{49EFDE32-2047-440C-8996-2DE4453C627B}" sibTransId="{4F4DC0BE-863F-4436-B22A-2254B56F6DE3}"/>
    <dgm:cxn modelId="{94F05F35-309B-43EC-AE0A-8E976735EA59}" srcId="{9C78DA47-1BC5-4F8D-B52A-877C411FAFAA}" destId="{1E60988C-165D-4276-9C0D-4936BBBC179A}" srcOrd="2" destOrd="0" parTransId="{C83E67C9-DCE0-4B11-9F77-B4773B67525C}" sibTransId="{AC559736-53CE-4CCB-AFAE-CE6DD8B4BDD8}"/>
    <dgm:cxn modelId="{5D9A5C3C-477E-1848-A9E0-4EB3C555057E}" type="presOf" srcId="{1E60988C-165D-4276-9C0D-4936BBBC179A}" destId="{43884A68-E3C3-E445-B6F1-B8B305DACC8C}" srcOrd="0" destOrd="2" presId="urn:microsoft.com/office/officeart/2005/8/layout/vList2"/>
    <dgm:cxn modelId="{95D60F49-3490-4DFF-BBEF-EFAEA7D8FA25}" srcId="{64B93C56-47C9-4242-9EE0-C03FBB154F60}" destId="{D942B507-5C60-4DDE-A949-6EA8AEBACE33}" srcOrd="1" destOrd="0" parTransId="{C709868D-B579-4A1D-89FE-A0FFB00C7776}" sibTransId="{60C56444-BCFE-4FF1-81A7-4AB167B9BE40}"/>
    <dgm:cxn modelId="{EF92FE4A-9318-4AE7-8DD0-262093A3CB57}" srcId="{A61E0960-0AC0-4017-9B20-982FC3974CD2}" destId="{A8C46859-F3B8-45A6-BA3D-0C3D8C7B6303}" srcOrd="4" destOrd="0" parTransId="{999D68A2-72B5-4C8C-BD9E-8FEA150C44FE}" sibTransId="{BC17F8CD-5757-44F0-87EE-4B44AE6B18BF}"/>
    <dgm:cxn modelId="{2F14404C-B788-F243-B05F-C6A76A712712}" type="presOf" srcId="{DEAA1E19-E23B-48C8-B37E-7C51E1B4592E}" destId="{43884A68-E3C3-E445-B6F1-B8B305DACC8C}" srcOrd="0" destOrd="5" presId="urn:microsoft.com/office/officeart/2005/8/layout/vList2"/>
    <dgm:cxn modelId="{22C44A52-0F86-454A-8BC6-99CE6DA1C089}" srcId="{9C78DA47-1BC5-4F8D-B52A-877C411FAFAA}" destId="{DEAA1E19-E23B-48C8-B37E-7C51E1B4592E}" srcOrd="5" destOrd="0" parTransId="{5E930765-C18A-4DB9-9C8C-356A2DFB6293}" sibTransId="{A506024F-AF59-4B44-81DE-23C1875005CD}"/>
    <dgm:cxn modelId="{9CDC5955-3B65-4910-9236-46F67F6F685F}" srcId="{A61E0960-0AC0-4017-9B20-982FC3974CD2}" destId="{9C78DA47-1BC5-4F8D-B52A-877C411FAFAA}" srcOrd="2" destOrd="0" parTransId="{ED0AD71D-9619-4F3E-BED8-434E56BBF50E}" sibTransId="{FFA975B9-F1E0-4B10-9AF7-70557F3DF56D}"/>
    <dgm:cxn modelId="{02CF725F-8B99-4711-8287-7160A3A99971}" srcId="{A61E0960-0AC0-4017-9B20-982FC3974CD2}" destId="{ABC8426A-7237-4020-9390-3BA1402FBB51}" srcOrd="0" destOrd="0" parTransId="{0AC90DC0-F416-4A04-98C5-D90CA5952F54}" sibTransId="{BEEBA3AA-2282-42EC-B780-8B99B8767C81}"/>
    <dgm:cxn modelId="{8822066A-8AB1-C145-825B-E9885989832D}" type="presOf" srcId="{D942B507-5C60-4DDE-A949-6EA8AEBACE33}" destId="{A6239CB4-FE3B-D248-ABE5-6F7684155288}" srcOrd="0" destOrd="1" presId="urn:microsoft.com/office/officeart/2005/8/layout/vList2"/>
    <dgm:cxn modelId="{0E28436D-9500-5F4E-A0F8-BDE8C774A9BC}" type="presOf" srcId="{18E39DEC-60F8-E646-921D-29D503D5B1D0}" destId="{43884A68-E3C3-E445-B6F1-B8B305DACC8C}" srcOrd="0" destOrd="6" presId="urn:microsoft.com/office/officeart/2005/8/layout/vList2"/>
    <dgm:cxn modelId="{8EA2EF71-45C5-B34F-B567-94A80F60C6CB}" type="presOf" srcId="{64B93C56-47C9-4242-9EE0-C03FBB154F60}" destId="{0FFF0EF4-C556-5F43-BFAD-5FF249D2F664}" srcOrd="0" destOrd="0" presId="urn:microsoft.com/office/officeart/2005/8/layout/vList2"/>
    <dgm:cxn modelId="{86C53E76-3536-854D-A656-4FEF64F2A480}" type="presOf" srcId="{0FE8AAF8-C19F-4071-AB0F-AAAE839FB8DE}" destId="{A6239CB4-FE3B-D248-ABE5-6F7684155288}" srcOrd="0" destOrd="0" presId="urn:microsoft.com/office/officeart/2005/8/layout/vList2"/>
    <dgm:cxn modelId="{4E975A94-6F1E-0542-A560-F5CA0F8A845B}" srcId="{9C78DA47-1BC5-4F8D-B52A-877C411FAFAA}" destId="{18E39DEC-60F8-E646-921D-29D503D5B1D0}" srcOrd="6" destOrd="0" parTransId="{BEAA207E-2C90-A242-946B-7F2D1732DC01}" sibTransId="{A8B98C7D-F92A-B04E-9516-EB603F1ADCDB}"/>
    <dgm:cxn modelId="{23305B99-020B-4DC2-B847-678075A9D5C4}" srcId="{9C78DA47-1BC5-4F8D-B52A-877C411FAFAA}" destId="{1F0EE5C8-999F-47D4-B435-960794283254}" srcOrd="4" destOrd="0" parTransId="{C6A74233-5A28-483E-8600-6266CD80ABE7}" sibTransId="{594E6EB8-05C2-426D-A112-939F07B0F57C}"/>
    <dgm:cxn modelId="{24602BA1-7D60-47A6-BFC2-0787D7519A1F}" srcId="{9C78DA47-1BC5-4F8D-B52A-877C411FAFAA}" destId="{90732804-512C-4989-8930-9EDC85BA6957}" srcOrd="1" destOrd="0" parTransId="{7332AD01-B859-434C-B273-1C8273E0A6A0}" sibTransId="{8A1866BC-17CE-410E-BA0B-62056F293FF1}"/>
    <dgm:cxn modelId="{B16FEAA4-B165-9D44-9F4C-9A1FB5CD5B6F}" type="presOf" srcId="{ABC8426A-7237-4020-9390-3BA1402FBB51}" destId="{4F11BA09-8547-B444-91B4-7E49C28CF9BF}" srcOrd="0" destOrd="0" presId="urn:microsoft.com/office/officeart/2005/8/layout/vList2"/>
    <dgm:cxn modelId="{51AB7EAF-B254-204D-A650-7A02F05EB095}" type="presOf" srcId="{9F4D4541-E92B-4575-89EA-3B0C5821A2A8}" destId="{46DD51D2-2530-FE4A-8A31-1BA031CCDDA7}" srcOrd="0" destOrd="0" presId="urn:microsoft.com/office/officeart/2005/8/layout/vList2"/>
    <dgm:cxn modelId="{D3991FB5-1BEC-4530-B284-C15EBFDFFBDF}" srcId="{64B93C56-47C9-4242-9EE0-C03FBB154F60}" destId="{0FE8AAF8-C19F-4071-AB0F-AAAE839FB8DE}" srcOrd="0" destOrd="0" parTransId="{78E8985A-C847-4676-95C9-B61315B85648}" sibTransId="{3FC94B7A-ABCF-4046-B287-24614DADD563}"/>
    <dgm:cxn modelId="{A0B0ACC2-6C95-AA48-B625-0D9EB83BD2C3}" type="presOf" srcId="{90732804-512C-4989-8930-9EDC85BA6957}" destId="{43884A68-E3C3-E445-B6F1-B8B305DACC8C}" srcOrd="0" destOrd="1" presId="urn:microsoft.com/office/officeart/2005/8/layout/vList2"/>
    <dgm:cxn modelId="{E8E3BFC8-C26C-0D47-B03B-F66DCAC248B0}" type="presOf" srcId="{A8C46859-F3B8-45A6-BA3D-0C3D8C7B6303}" destId="{73C1D7AF-7973-414C-A618-76EF31278037}" srcOrd="0" destOrd="0" presId="urn:microsoft.com/office/officeart/2005/8/layout/vList2"/>
    <dgm:cxn modelId="{DA0F30D1-8295-0A43-B94B-649570412C3D}" type="presOf" srcId="{62F4BEF9-0933-4A0C-94D0-3E48C758A36F}" destId="{43884A68-E3C3-E445-B6F1-B8B305DACC8C}" srcOrd="0" destOrd="3" presId="urn:microsoft.com/office/officeart/2005/8/layout/vList2"/>
    <dgm:cxn modelId="{7309A7D7-AD24-6C47-8594-79B57D7A16BA}" type="presOf" srcId="{9C78DA47-1BC5-4F8D-B52A-877C411FAFAA}" destId="{BCFB75B8-A5B4-D444-BB61-779B20E6962B}" srcOrd="0" destOrd="0" presId="urn:microsoft.com/office/officeart/2005/8/layout/vList2"/>
    <dgm:cxn modelId="{969205E2-7672-8D42-BF7A-4ACB16CDA662}" type="presOf" srcId="{5A8FFAE2-241E-4E46-8E60-D24A99030F05}" destId="{43884A68-E3C3-E445-B6F1-B8B305DACC8C}" srcOrd="0" destOrd="0" presId="urn:microsoft.com/office/officeart/2005/8/layout/vList2"/>
    <dgm:cxn modelId="{1F9857F5-53ED-1344-BCC7-2A17E943CD23}" type="presOf" srcId="{A61E0960-0AC0-4017-9B20-982FC3974CD2}" destId="{DA64FBD8-1881-624C-A272-C2F8669DB594}" srcOrd="0" destOrd="0" presId="urn:microsoft.com/office/officeart/2005/8/layout/vList2"/>
    <dgm:cxn modelId="{9FD4F1F5-B607-A848-A00F-42C17EDECD8A}" type="presOf" srcId="{1F0EE5C8-999F-47D4-B435-960794283254}" destId="{43884A68-E3C3-E445-B6F1-B8B305DACC8C}" srcOrd="0" destOrd="4" presId="urn:microsoft.com/office/officeart/2005/8/layout/vList2"/>
    <dgm:cxn modelId="{F1F4F33A-CFA2-EE45-B55B-B2885C2E3F18}" type="presParOf" srcId="{DA64FBD8-1881-624C-A272-C2F8669DB594}" destId="{4F11BA09-8547-B444-91B4-7E49C28CF9BF}" srcOrd="0" destOrd="0" presId="urn:microsoft.com/office/officeart/2005/8/layout/vList2"/>
    <dgm:cxn modelId="{B1119E57-8845-FD40-8BB8-5CAAD0EB35A0}" type="presParOf" srcId="{DA64FBD8-1881-624C-A272-C2F8669DB594}" destId="{578DAACE-381F-2D44-AE8E-D5B03F8B33D8}" srcOrd="1" destOrd="0" presId="urn:microsoft.com/office/officeart/2005/8/layout/vList2"/>
    <dgm:cxn modelId="{1ABE88AE-DD21-5945-B5BB-FF2375BB6FF0}" type="presParOf" srcId="{DA64FBD8-1881-624C-A272-C2F8669DB594}" destId="{0FFF0EF4-C556-5F43-BFAD-5FF249D2F664}" srcOrd="2" destOrd="0" presId="urn:microsoft.com/office/officeart/2005/8/layout/vList2"/>
    <dgm:cxn modelId="{0680EFC4-9CE4-7049-8039-00C6EA2D3000}" type="presParOf" srcId="{DA64FBD8-1881-624C-A272-C2F8669DB594}" destId="{A6239CB4-FE3B-D248-ABE5-6F7684155288}" srcOrd="3" destOrd="0" presId="urn:microsoft.com/office/officeart/2005/8/layout/vList2"/>
    <dgm:cxn modelId="{084BE6C8-4DEB-BC49-BB18-60965C800129}" type="presParOf" srcId="{DA64FBD8-1881-624C-A272-C2F8669DB594}" destId="{BCFB75B8-A5B4-D444-BB61-779B20E6962B}" srcOrd="4" destOrd="0" presId="urn:microsoft.com/office/officeart/2005/8/layout/vList2"/>
    <dgm:cxn modelId="{2DC87D4B-96B5-654B-9847-31BF26EAD325}" type="presParOf" srcId="{DA64FBD8-1881-624C-A272-C2F8669DB594}" destId="{43884A68-E3C3-E445-B6F1-B8B305DACC8C}" srcOrd="5" destOrd="0" presId="urn:microsoft.com/office/officeart/2005/8/layout/vList2"/>
    <dgm:cxn modelId="{EEEE5AC2-0E4C-3144-B372-F4DAE6EEBCE1}" type="presParOf" srcId="{DA64FBD8-1881-624C-A272-C2F8669DB594}" destId="{46DD51D2-2530-FE4A-8A31-1BA031CCDDA7}" srcOrd="6" destOrd="0" presId="urn:microsoft.com/office/officeart/2005/8/layout/vList2"/>
    <dgm:cxn modelId="{3342B10E-FB74-8846-A1D8-78F91CC96484}" type="presParOf" srcId="{DA64FBD8-1881-624C-A272-C2F8669DB594}" destId="{82ABB143-0DA8-884B-9723-4CFF11C5EACA}" srcOrd="7" destOrd="0" presId="urn:microsoft.com/office/officeart/2005/8/layout/vList2"/>
    <dgm:cxn modelId="{18F730F2-1651-DA4B-8CD4-9E1B01D900C1}" type="presParOf" srcId="{DA64FBD8-1881-624C-A272-C2F8669DB594}" destId="{73C1D7AF-7973-414C-A618-76EF3127803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1BA09-8547-B444-91B4-7E49C28CF9BF}">
      <dsp:nvSpPr>
        <dsp:cNvPr id="0" name=""/>
        <dsp:cNvSpPr/>
      </dsp:nvSpPr>
      <dsp:spPr>
        <a:xfrm>
          <a:off x="0" y="91235"/>
          <a:ext cx="10515600" cy="4077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1. Einleitung</a:t>
          </a:r>
          <a:endParaRPr lang="en-US" sz="1700" kern="1200"/>
        </a:p>
      </dsp:txBody>
      <dsp:txXfrm>
        <a:off x="19904" y="111139"/>
        <a:ext cx="10475792" cy="367937"/>
      </dsp:txXfrm>
    </dsp:sp>
    <dsp:sp modelId="{0FFF0EF4-C556-5F43-BFAD-5FF249D2F664}">
      <dsp:nvSpPr>
        <dsp:cNvPr id="0" name=""/>
        <dsp:cNvSpPr/>
      </dsp:nvSpPr>
      <dsp:spPr>
        <a:xfrm>
          <a:off x="0" y="547940"/>
          <a:ext cx="10515600" cy="4077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2. Anforderungen an </a:t>
          </a:r>
          <a:r>
            <a:rPr lang="de-DE" sz="1700" kern="1200"/>
            <a:t>die Registrierkassa</a:t>
          </a:r>
          <a:endParaRPr lang="en-US" sz="1700" kern="1200" dirty="0"/>
        </a:p>
      </dsp:txBody>
      <dsp:txXfrm>
        <a:off x="19904" y="567844"/>
        <a:ext cx="10475792" cy="367937"/>
      </dsp:txXfrm>
    </dsp:sp>
    <dsp:sp modelId="{A6239CB4-FE3B-D248-ABE5-6F7684155288}">
      <dsp:nvSpPr>
        <dsp:cNvPr id="0" name=""/>
        <dsp:cNvSpPr/>
      </dsp:nvSpPr>
      <dsp:spPr>
        <a:xfrm>
          <a:off x="0" y="955685"/>
          <a:ext cx="10515600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 dirty="0"/>
            <a:t>Funktionen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/>
            <a:t>Auswahlkriterien</a:t>
          </a:r>
          <a:endParaRPr lang="en-US" sz="1300" kern="1200"/>
        </a:p>
      </dsp:txBody>
      <dsp:txXfrm>
        <a:off x="0" y="955685"/>
        <a:ext cx="10515600" cy="448672"/>
      </dsp:txXfrm>
    </dsp:sp>
    <dsp:sp modelId="{BCFB75B8-A5B4-D444-BB61-779B20E6962B}">
      <dsp:nvSpPr>
        <dsp:cNvPr id="0" name=""/>
        <dsp:cNvSpPr/>
      </dsp:nvSpPr>
      <dsp:spPr>
        <a:xfrm>
          <a:off x="0" y="1404357"/>
          <a:ext cx="10515600" cy="4077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3.  Vergleich der Softwaresysteme für die Gastwirtschaft </a:t>
          </a:r>
          <a:endParaRPr lang="en-US" sz="1700" kern="1200"/>
        </a:p>
      </dsp:txBody>
      <dsp:txXfrm>
        <a:off x="19904" y="1424261"/>
        <a:ext cx="10475792" cy="367937"/>
      </dsp:txXfrm>
    </dsp:sp>
    <dsp:sp modelId="{43884A68-E3C3-E445-B6F1-B8B305DACC8C}">
      <dsp:nvSpPr>
        <dsp:cNvPr id="0" name=""/>
        <dsp:cNvSpPr/>
      </dsp:nvSpPr>
      <dsp:spPr>
        <a:xfrm>
          <a:off x="0" y="1812102"/>
          <a:ext cx="10515600" cy="1583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 dirty="0" err="1"/>
            <a:t>POScast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/>
            <a:t>KasseSpeedy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/>
            <a:t>Sgs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/>
            <a:t>Lightspeed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/>
            <a:t>TCPOS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1300" kern="1200" dirty="0"/>
            <a:t>Ready2order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Vectron</a:t>
          </a:r>
        </a:p>
      </dsp:txBody>
      <dsp:txXfrm>
        <a:off x="0" y="1812102"/>
        <a:ext cx="10515600" cy="1583550"/>
      </dsp:txXfrm>
    </dsp:sp>
    <dsp:sp modelId="{46DD51D2-2530-FE4A-8A31-1BA031CCDDA7}">
      <dsp:nvSpPr>
        <dsp:cNvPr id="0" name=""/>
        <dsp:cNvSpPr/>
      </dsp:nvSpPr>
      <dsp:spPr>
        <a:xfrm>
          <a:off x="0" y="3395652"/>
          <a:ext cx="10515600" cy="4077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4. Markt und Entwicklungstendenzen </a:t>
          </a:r>
          <a:endParaRPr lang="en-US" sz="1700" kern="1200"/>
        </a:p>
      </dsp:txBody>
      <dsp:txXfrm>
        <a:off x="19904" y="3415556"/>
        <a:ext cx="10475792" cy="367937"/>
      </dsp:txXfrm>
    </dsp:sp>
    <dsp:sp modelId="{73C1D7AF-7973-414C-A618-76EF31278037}">
      <dsp:nvSpPr>
        <dsp:cNvPr id="0" name=""/>
        <dsp:cNvSpPr/>
      </dsp:nvSpPr>
      <dsp:spPr>
        <a:xfrm>
          <a:off x="0" y="3852357"/>
          <a:ext cx="10515600" cy="4077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5. Fazit</a:t>
          </a:r>
          <a:endParaRPr lang="en-US" sz="1700" kern="1200"/>
        </a:p>
      </dsp:txBody>
      <dsp:txXfrm>
        <a:off x="19904" y="3872261"/>
        <a:ext cx="10475792" cy="367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4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54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27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82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06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19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0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0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80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12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2942D-AF1E-1A4A-AAB1-AF71F1108364}" type="datetimeFigureOut">
              <a:rPr lang="de-DE" smtClean="0"/>
              <a:t>17.03.21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5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9757B3-D29E-FE43-863B-C4741D50E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4"/>
            <a:ext cx="9231410" cy="3091520"/>
          </a:xfrm>
        </p:spPr>
        <p:txBody>
          <a:bodyPr anchor="b">
            <a:normAutofit/>
          </a:bodyPr>
          <a:lstStyle/>
          <a:p>
            <a:pPr algn="l"/>
            <a:br>
              <a:rPr lang="de-AT" sz="2900" dirty="0"/>
            </a:br>
            <a:br>
              <a:rPr lang="de-AT" sz="2900" dirty="0"/>
            </a:br>
            <a:br>
              <a:rPr lang="de-AT" sz="2900" dirty="0"/>
            </a:br>
            <a:r>
              <a:rPr lang="de-AT" sz="2900" b="1" dirty="0"/>
              <a:t>Registrierkassaverordnung in Ö :</a:t>
            </a:r>
            <a:br>
              <a:rPr lang="de-AT" sz="2900" b="1" dirty="0"/>
            </a:br>
            <a:r>
              <a:rPr lang="de-AT" sz="2900" dirty="0"/>
              <a:t>Kritischer Vergleich verschiedener Softwaresystemanbieter im Bereich der Gastwirtschaft sowie generelle Markt-und Entwicklungstendenzen</a:t>
            </a:r>
            <a:endParaRPr lang="de-DE" sz="29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7FE6468-A771-7A4D-ACBD-24EC42BB0CB3}"/>
              </a:ext>
            </a:extLst>
          </p:cNvPr>
          <p:cNvSpPr txBox="1"/>
          <p:nvPr/>
        </p:nvSpPr>
        <p:spPr>
          <a:xfrm>
            <a:off x="1385888" y="5186363"/>
            <a:ext cx="804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9. Thema							Gundula Ebner			17.März.2021</a:t>
            </a:r>
          </a:p>
        </p:txBody>
      </p:sp>
    </p:spTree>
    <p:extLst>
      <p:ext uri="{BB962C8B-B14F-4D97-AF65-F5344CB8AC3E}">
        <p14:creationId xmlns:p14="http://schemas.microsoft.com/office/powerpoint/2010/main" val="410016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E09F92-F38D-FF4F-9332-BF678C3F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de-DE" sz="5200"/>
              <a:t>Inhaltsangabe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1A62F7F4-CD32-4F99-A07E-3616171E3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5273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6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B18C5D-35FC-5E48-ABA6-A907701D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Diagramm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0E971672-FAAF-2C4D-94CD-22323A96BF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023" y="1496601"/>
            <a:ext cx="11883954" cy="5114613"/>
          </a:xfrm>
        </p:spPr>
      </p:pic>
    </p:spTree>
    <p:extLst>
      <p:ext uri="{BB962C8B-B14F-4D97-AF65-F5344CB8AC3E}">
        <p14:creationId xmlns:p14="http://schemas.microsoft.com/office/powerpoint/2010/main" val="213739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</Words>
  <Application>Microsoft Macintosh PowerPoint</Application>
  <PresentationFormat>Breitbild</PresentationFormat>
  <Paragraphs>18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   Registrierkassaverordnung in Ö : Kritischer Vergleich verschiedener Softwaresystemanbieter im Bereich der Gastwirtschaft sowie generelle Markt-und Entwicklungstendenzen</vt:lpstr>
      <vt:lpstr>Inhaltsangabe</vt:lpstr>
      <vt:lpstr>Gantt-Diagramm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Registrierkassaverordnung: Markt- &amp; Entwicklungstendenzen Software, insbesondere Vergleich der Systeme für die Gastwirtschaft</dc:title>
  <dc:subject/>
  <dc:creator>Gundula Maria Ebner</dc:creator>
  <cp:keywords/>
  <dc:description/>
  <cp:lastModifiedBy>Gundula Maria Ebner</cp:lastModifiedBy>
  <cp:revision>12</cp:revision>
  <dcterms:created xsi:type="dcterms:W3CDTF">2021-03-15T15:38:43Z</dcterms:created>
  <dcterms:modified xsi:type="dcterms:W3CDTF">2021-03-17T18:32:07Z</dcterms:modified>
  <cp:category/>
</cp:coreProperties>
</file>