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1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2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0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9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9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effectLst/>
              </a:rPr>
              <a:t>Principles and Comparisons of the Open-source Licenses GPL 3.0, LGPL 3.0, AL 2.0,  CPL 1.0 (EPL 1.0) and "</a:t>
            </a:r>
            <a:r>
              <a:rPr lang="en-GB" sz="3200" b="1" dirty="0" err="1">
                <a:effectLst/>
              </a:rPr>
              <a:t>OpenJDK</a:t>
            </a:r>
            <a:r>
              <a:rPr lang="en-GB" sz="3200" b="1" dirty="0">
                <a:effectLst/>
              </a:rPr>
              <a:t> with CLASSPATH </a:t>
            </a:r>
            <a:r>
              <a:rPr lang="en-GB" sz="3200" b="1" dirty="0" smtClean="0">
                <a:effectLst/>
              </a:rPr>
              <a:t>exception</a:t>
            </a:r>
            <a:br>
              <a:rPr lang="en-GB" sz="3200" b="1" dirty="0" smtClean="0">
                <a:effectLst/>
              </a:rPr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by Victoria Volkova</a:t>
            </a:r>
            <a:r>
              <a:rPr lang="de-AT" sz="3200" dirty="0">
                <a:effectLst/>
              </a:rPr>
              <a:t/>
            </a:r>
            <a:br>
              <a:rPr lang="de-AT" sz="3200" dirty="0">
                <a:effectLst/>
              </a:rPr>
            </a:br>
            <a:endParaRPr lang="de-AT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4152 SEMINAR AUS BIS</a:t>
            </a:r>
          </a:p>
          <a:p>
            <a:r>
              <a:rPr lang="de-AT" dirty="0" smtClean="0"/>
              <a:t>LV Leiter: Univ. Prof. Dr. Rony G. Flatscher</a:t>
            </a:r>
          </a:p>
        </p:txBody>
      </p:sp>
    </p:spTree>
    <p:extLst>
      <p:ext uri="{BB962C8B-B14F-4D97-AF65-F5344CB8AC3E}">
        <p14:creationId xmlns:p14="http://schemas.microsoft.com/office/powerpoint/2010/main" val="9794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031845"/>
          </a:xfrm>
        </p:spPr>
        <p:txBody>
          <a:bodyPr/>
          <a:lstStyle/>
          <a:p>
            <a:pPr algn="ctr"/>
            <a:r>
              <a:rPr lang="de-AT" dirty="0" smtClean="0"/>
              <a:t>Table of Contents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3253" y="1272746"/>
            <a:ext cx="4938283" cy="5366179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efinition of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Software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icenses   </a:t>
            </a:r>
            <a:endParaRPr lang="en-GB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Licenses</a:t>
            </a:r>
            <a:endParaRPr lang="en-GB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Free and Open Source Licenses </a:t>
            </a:r>
          </a:p>
          <a:p>
            <a:pPr lvl="2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Criteria for Comparison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Characteristics</a:t>
            </a:r>
            <a:endParaRPr lang="en-GB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Stages of Licensing:</a:t>
            </a:r>
          </a:p>
          <a:p>
            <a:pPr lvl="2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Pre-Licensing and Testing</a:t>
            </a:r>
          </a:p>
          <a:p>
            <a:pPr lvl="2"/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Licensing and Payment</a:t>
            </a:r>
          </a:p>
          <a:p>
            <a:pPr lvl="2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Post- Licensing and Coding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endParaRPr lang="de-AT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GPL </a:t>
            </a:r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3.0 – General Public License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Technical characteristics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Permissions and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Limitations </a:t>
            </a:r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4"/>
            </a:pP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LGPL </a:t>
            </a:r>
            <a:r>
              <a:rPr lang="en-GB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3.0   </a:t>
            </a:r>
            <a:endParaRPr lang="en-GB" sz="16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 smtClean="0">
              <a:effectLst/>
            </a:endParaRPr>
          </a:p>
          <a:p>
            <a:pPr marL="0" lvl="0" indent="0">
              <a:buNone/>
            </a:pPr>
            <a:endParaRPr lang="de-AT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0735" y="1031846"/>
            <a:ext cx="5016843" cy="56070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  AL 2.0 - Apache License, Version 2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Warranties and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Liabilities</a:t>
            </a:r>
            <a:endParaRPr lang="en-GB" sz="1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AutoNum type="arabicPeriod" startAt="6"/>
            </a:pP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Cpl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1.0 – Common Public 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Technical characteristics and Pricing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r>
              <a:rPr lang="en-GB" sz="1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OpenJDK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(Java Development Kit) with </a:t>
            </a:r>
            <a:r>
              <a:rPr lang="en-GB" sz="1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Classpath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Exception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Exception Handling with Java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Characteristics of </a:t>
            </a:r>
            <a:r>
              <a:rPr lang="en-GB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OpenJDK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Permissions and limitations in use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Warranties and Liabilities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GPL 3.0, LGPL 3.0, AL 2.0, CPL 1.0 and </a:t>
            </a:r>
            <a:r>
              <a:rPr lang="en-GB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OpendJDK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Chart with  the Comparison 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pluses and minuses in use</a:t>
            </a:r>
            <a:endParaRPr lang="de-AT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Suggestions </a:t>
            </a:r>
            <a:r>
              <a:rPr lang="en-GB" sz="1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Recommendations on Implementation</a:t>
            </a:r>
          </a:p>
          <a:p>
            <a:pPr lvl="1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Possibilities for Dual-Licensin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A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28" y="-259496"/>
            <a:ext cx="10515600" cy="1165508"/>
          </a:xfrm>
        </p:spPr>
        <p:txBody>
          <a:bodyPr>
            <a:normAutofit/>
          </a:bodyPr>
          <a:lstStyle/>
          <a:p>
            <a:pPr algn="ctr"/>
            <a:r>
              <a:rPr lang="de-AT" sz="3600" dirty="0" smtClean="0"/>
              <a:t>Gantt-Chart</a:t>
            </a:r>
            <a:endParaRPr lang="de-AT" sz="3600" dirty="0"/>
          </a:p>
        </p:txBody>
      </p:sp>
      <p:graphicFrame>
        <p:nvGraphicFramePr>
          <p:cNvPr id="13" name="Content Placeholder 1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4019478"/>
              </p:ext>
            </p:extLst>
          </p:nvPr>
        </p:nvGraphicFramePr>
        <p:xfrm>
          <a:off x="209724" y="562062"/>
          <a:ext cx="11492917" cy="6635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15544800" imgH="13154052" progId="Excel.Sheet.12">
                  <p:embed/>
                </p:oleObj>
              </mc:Choice>
              <mc:Fallback>
                <p:oleObj name="Worksheet" r:id="rId3" imgW="15544800" imgH="131540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724" y="562062"/>
                        <a:ext cx="11492917" cy="6635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2013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Gantt Chart Neu </a:t>
            </a:r>
            <a:endParaRPr lang="de-AT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-543697"/>
            <a:ext cx="12282615" cy="761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3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Worksheet</vt:lpstr>
      <vt:lpstr>Principles and Comparisons of the Open-source Licenses GPL 3.0, LGPL 3.0, AL 2.0,  CPL 1.0 (EPL 1.0) and "OpenJDK with CLASSPATH exception  by Victoria Volkova </vt:lpstr>
      <vt:lpstr>Table of Contents</vt:lpstr>
      <vt:lpstr>Gantt-Chart</vt:lpstr>
      <vt:lpstr>Gantt Chart Neu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Comparisons of the Open-source Licenses GPL 3.0, LGPL 3.0, AL 2.0,  CPL 1.0 (EPL 1.0) and "OpenJDK with CLASSPATH exception</dc:title>
  <dc:creator>Victoria Volkova</dc:creator>
  <cp:lastModifiedBy>Victoria Volkova</cp:lastModifiedBy>
  <cp:revision>20</cp:revision>
  <dcterms:created xsi:type="dcterms:W3CDTF">2021-03-31T18:55:51Z</dcterms:created>
  <dcterms:modified xsi:type="dcterms:W3CDTF">2021-05-05T20:01:35Z</dcterms:modified>
</cp:coreProperties>
</file>