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6A8B71-8B3B-4EC8-AD35-22466C2BF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780E3A6-81AB-40FD-8C17-47276FADF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9A2282-E7B7-458C-B942-2362F9CDC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17.03.2021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47529B-8ABC-47A3-B1D2-5E5C552ED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9877BB-319D-4E26-8FC5-33A40228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69814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1AD045-03D9-405D-AF95-44FC035BF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1AE86D1-1AB4-47A2-9269-D1B67E1137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6EEC30-094C-41F7-B913-1832AB9DD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17.03.2021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919E68-1EF4-455A-9519-3C8961F92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96C150-DDBF-490B-9257-B2E443C6C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982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7B80EE-6FEE-4AE0-BE6D-90257469CE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744364D-85C7-47EC-97A4-7011DE6C64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F0DD28-02EC-4699-8462-C45C81894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17.03.2021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CE729A0-A145-43AC-9622-1A9C2C977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06C67EA-88B3-463A-91FC-0188824A9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7880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9255B7-66D8-45A1-8194-65C50A717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6CC99D-8BA6-4593-A95B-A672F011BD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C2B244D-CFE4-45D2-B6C8-2A2DA1B9D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17.03.2021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E422E6-7399-481E-9BA8-0CF7531E5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E1656F8-F4D2-4D5A-9349-812E0E49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3049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94EFC8-8BBA-45A2-9B59-A2E17C16E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264ED8-09CA-453B-99FE-7255E6D9D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F8F3D9-78B7-499C-9DF6-B14C68D00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17.03.2021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2B4FBC-006F-4702-B2C8-E2F357559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D520C4-D93B-4FFA-8250-39AD414E0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101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18950-617B-4A2A-9E6A-C539E1F1F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DF0058-3B45-42D8-8968-B13ECA6163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DC73005-53E8-41F1-95E6-19FFAB857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3EE5D1-A2AF-4F7F-9182-CC76B004F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17.03.2021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9DA7090-F947-41A8-8A8D-E566BEB2E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763F2F-3535-4E84-8262-6D0EF0D11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0336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B75651-7E04-4373-95DF-912C281E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7C58452-FA02-44D9-8148-916E914E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74BABF-95A6-42C1-8362-ED80CE76FA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B687A8E-035B-4642-949C-37E208E5B4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F29CFEA-0226-4896-8CA7-5468C0FDD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D6F0606-4460-4516-81BC-BE2090F8F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17.03.2021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16181DC-10A8-47AC-851E-EDD9325FC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2A6DA24-9CC6-4091-83AC-FCDF53477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626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8C0E5E-9014-41C5-A9DB-3A6489CFE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2A78C04-B08D-4A56-BA66-3CD2880C4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17.03.2021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6AB7D4-7087-4B60-9697-4FAAD6238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CEDDE36-5980-494A-B734-70297DAD9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655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E7C3FCD-0BAA-492E-8E63-097C73211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17.03.2021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D02F390-6CB7-44AA-B136-275590E3C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034535D-5D70-43D3-B6AD-51BF76BE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8044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14A761-E317-4D28-A075-5E8F4118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B704FA-FFC3-4EC8-9EF4-0E3BA54E3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75D9493-C6A7-4E37-AFA7-78249402B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959CC00-0231-4F0F-92F9-537A61A28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17.03.2021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A18B147-8A4B-49FE-981C-6694511C4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B8E7974-5F9D-4493-8FFD-84353C331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2959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983E67-7371-4901-801A-9B8C9BBA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4A5B6F2-299D-435E-8E29-11AA2620D4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22AB2A8-0657-4E65-9C9F-F81A87D7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1E20EB-D296-4ED3-B848-65B6AFC13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35825-0601-410B-ACE9-B72082E22DAF}" type="datetimeFigureOut">
              <a:rPr lang="de-AT" smtClean="0"/>
              <a:t>17.03.2021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C1941C0-4170-45C9-B733-D58A0ED43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D217660-5BD9-478E-86CB-C0D71E791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643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68927E4-CFB4-48E6-84AD-D7AFADDF2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F1FB91-E442-4EC9-A979-07DFB0254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2331DB-ACF5-40A5-8C4E-00521DC926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35825-0601-410B-ACE9-B72082E22DAF}" type="datetimeFigureOut">
              <a:rPr lang="de-AT" smtClean="0"/>
              <a:t>17.03.2021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B54730-30C4-423C-9268-9B92654839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39AC0A-136E-4B9B-B3EC-6D24F9E77A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9AA3D-A5CC-4D85-B64A-C8EA2374D75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108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71" Type="http://schemas.openxmlformats.org/officeDocument/2006/relationships/tags" Target="../tags/tag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7B5446-13CE-4DF2-A2F1-7B0947727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de-AT" sz="5400" dirty="0"/>
              <a:t>Apache </a:t>
            </a:r>
            <a:r>
              <a:rPr lang="de-AT" sz="5400"/>
              <a:t>Tomcat</a:t>
            </a:r>
            <a:r>
              <a:rPr lang="de-AT" sz="5400" dirty="0"/>
              <a:t> </a:t>
            </a:r>
            <a:r>
              <a:rPr lang="de-AT" sz="5400"/>
              <a:t>for</a:t>
            </a:r>
            <a:r>
              <a:rPr lang="de-AT" sz="5400" dirty="0"/>
              <a:t>  Python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34B948A-572E-467A-AEAC-4A39C39B0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de-AT" sz="2000" dirty="0"/>
              <a:t>Luka Benzia</a:t>
            </a:r>
          </a:p>
          <a:p>
            <a:pPr algn="l"/>
            <a:r>
              <a:rPr lang="de-AT" sz="2000" dirty="0"/>
              <a:t>Seminar BIS</a:t>
            </a:r>
          </a:p>
          <a:p>
            <a:pPr algn="l"/>
            <a:r>
              <a:rPr lang="de-AT" sz="2000" dirty="0"/>
              <a:t>SS 2021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D060383-233D-45ED-8DBD-CB5FEF88A66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6" r="-1" b="-1"/>
          <a:stretch/>
        </p:blipFill>
        <p:spPr>
          <a:xfrm>
            <a:off x="0" y="497429"/>
            <a:ext cx="6008913" cy="5863142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157091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6C15C43-5A29-4BFD-B685-61D053D84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de-AT" sz="2800">
                <a:solidFill>
                  <a:srgbClr val="FFFFFF"/>
                </a:solidFill>
              </a:rPr>
              <a:t>Inhaltsverzeichnis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943BE1-721F-46D1-B0D7-56A0E4A86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de-AT" sz="2000" b="1" dirty="0"/>
              <a:t>1. </a:t>
            </a:r>
            <a:r>
              <a:rPr lang="de-AT" sz="2000" b="1" dirty="0" err="1"/>
              <a:t>Introduction</a:t>
            </a:r>
            <a:endParaRPr lang="de-AT" sz="2000" b="1" dirty="0"/>
          </a:p>
          <a:p>
            <a:pPr lvl="1">
              <a:lnSpc>
                <a:spcPct val="120000"/>
              </a:lnSpc>
            </a:pPr>
            <a:r>
              <a:rPr lang="de-AT" sz="1600" dirty="0"/>
              <a:t>1.1 </a:t>
            </a:r>
            <a:r>
              <a:rPr lang="de-AT" sz="1600" dirty="0" err="1"/>
              <a:t>Overview</a:t>
            </a:r>
            <a:endParaRPr lang="de-AT" sz="1600" dirty="0"/>
          </a:p>
          <a:p>
            <a:pPr lvl="1">
              <a:lnSpc>
                <a:spcPct val="120000"/>
              </a:lnSpc>
            </a:pPr>
            <a:r>
              <a:rPr lang="de-AT" sz="1600" dirty="0"/>
              <a:t>1.2 </a:t>
            </a:r>
            <a:r>
              <a:rPr lang="de-AT" sz="1600" dirty="0" err="1"/>
              <a:t>Structure</a:t>
            </a:r>
            <a:endParaRPr lang="de-AT" sz="1600" dirty="0"/>
          </a:p>
          <a:p>
            <a:pPr lvl="1">
              <a:lnSpc>
                <a:spcPct val="120000"/>
              </a:lnSpc>
            </a:pPr>
            <a:endParaRPr lang="de-AT" sz="2000" dirty="0"/>
          </a:p>
          <a:p>
            <a:pPr>
              <a:lnSpc>
                <a:spcPct val="120000"/>
              </a:lnSpc>
            </a:pPr>
            <a:r>
              <a:rPr lang="de-AT" sz="2000" b="1" dirty="0"/>
              <a:t>2. Background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2.1 </a:t>
            </a:r>
            <a:r>
              <a:rPr lang="de-AT" sz="1600" dirty="0" err="1"/>
              <a:t>What</a:t>
            </a:r>
            <a:r>
              <a:rPr lang="de-AT" sz="1600" dirty="0"/>
              <a:t> </a:t>
            </a:r>
            <a:r>
              <a:rPr lang="de-AT" sz="1600" dirty="0" err="1"/>
              <a:t>is</a:t>
            </a:r>
            <a:r>
              <a:rPr lang="de-AT" sz="1600" dirty="0"/>
              <a:t> Apache 		  </a:t>
            </a:r>
            <a:r>
              <a:rPr lang="de-AT" sz="1600" dirty="0" err="1"/>
              <a:t>Tomcat</a:t>
            </a:r>
            <a:r>
              <a:rPr lang="de-AT" sz="1600" dirty="0"/>
              <a:t>?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2.2 </a:t>
            </a:r>
            <a:r>
              <a:rPr lang="de-AT" sz="1600" dirty="0" err="1"/>
              <a:t>What</a:t>
            </a:r>
            <a:r>
              <a:rPr lang="de-AT" sz="1600" dirty="0"/>
              <a:t> </a:t>
            </a:r>
            <a:r>
              <a:rPr lang="de-AT" sz="1600" dirty="0" err="1"/>
              <a:t>is</a:t>
            </a:r>
            <a:r>
              <a:rPr lang="de-AT" sz="1600" dirty="0"/>
              <a:t> Python?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de-AT" sz="2000" dirty="0"/>
          </a:p>
          <a:p>
            <a:pPr>
              <a:lnSpc>
                <a:spcPct val="120000"/>
              </a:lnSpc>
            </a:pPr>
            <a:r>
              <a:rPr lang="de-AT" sz="2000" b="1" dirty="0"/>
              <a:t>3. Installation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3.1 Python Installation</a:t>
            </a:r>
          </a:p>
          <a:p>
            <a:pPr lvl="1">
              <a:lnSpc>
                <a:spcPct val="120000"/>
              </a:lnSpc>
            </a:pPr>
            <a:r>
              <a:rPr lang="de-AT" sz="1600" dirty="0"/>
              <a:t>3.2 Apache </a:t>
            </a:r>
            <a:r>
              <a:rPr lang="de-AT" sz="1600" dirty="0" err="1"/>
              <a:t>Tomcat</a:t>
            </a:r>
            <a:r>
              <a:rPr lang="de-AT" sz="1600" dirty="0"/>
              <a:t> Installation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5113853-64A8-4741-8E1A-146B03CE9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</a:pPr>
            <a:r>
              <a:rPr lang="de-AT" sz="2000" b="1" dirty="0"/>
              <a:t>4. </a:t>
            </a:r>
            <a:r>
              <a:rPr lang="de-AT" sz="2000" b="1" dirty="0" err="1"/>
              <a:t>Programming</a:t>
            </a:r>
            <a:r>
              <a:rPr lang="de-AT" sz="2000" b="1" dirty="0"/>
              <a:t> </a:t>
            </a:r>
            <a:r>
              <a:rPr lang="de-AT" sz="2000" b="1" dirty="0" err="1"/>
              <a:t>part</a:t>
            </a:r>
            <a:endParaRPr lang="de-AT" sz="2000" b="1" dirty="0"/>
          </a:p>
          <a:p>
            <a:pPr lvl="1">
              <a:lnSpc>
                <a:spcPct val="130000"/>
              </a:lnSpc>
            </a:pPr>
            <a:r>
              <a:rPr lang="de-AT" sz="1600" dirty="0"/>
              <a:t>4.1 Implement Python</a:t>
            </a:r>
          </a:p>
          <a:p>
            <a:pPr lvl="1">
              <a:lnSpc>
                <a:spcPct val="130000"/>
              </a:lnSpc>
            </a:pPr>
            <a:r>
              <a:rPr lang="de-AT" sz="1600" dirty="0"/>
              <a:t>4.2 </a:t>
            </a:r>
            <a:r>
              <a:rPr lang="de-AT" sz="1600" dirty="0" err="1"/>
              <a:t>Testing</a:t>
            </a:r>
            <a:r>
              <a:rPr lang="de-AT" sz="1600" dirty="0"/>
              <a:t> and 	 	  Debugging </a:t>
            </a:r>
          </a:p>
          <a:p>
            <a:pPr lvl="1">
              <a:lnSpc>
                <a:spcPct val="130000"/>
              </a:lnSpc>
            </a:pPr>
            <a:endParaRPr lang="de-AT" sz="2000" dirty="0"/>
          </a:p>
          <a:p>
            <a:pPr>
              <a:lnSpc>
                <a:spcPct val="130000"/>
              </a:lnSpc>
            </a:pPr>
            <a:r>
              <a:rPr lang="de-AT" sz="2000" b="1" dirty="0"/>
              <a:t>5. </a:t>
            </a:r>
            <a:r>
              <a:rPr lang="de-AT" sz="2000" b="1" dirty="0" err="1"/>
              <a:t>Nutshell</a:t>
            </a:r>
            <a:r>
              <a:rPr lang="de-AT" sz="2000" b="1" dirty="0"/>
              <a:t> </a:t>
            </a:r>
            <a:r>
              <a:rPr lang="de-AT" sz="2000" b="1" dirty="0" err="1"/>
              <a:t>Examples</a:t>
            </a:r>
            <a:endParaRPr lang="de-AT" sz="2000" b="1" dirty="0"/>
          </a:p>
          <a:p>
            <a:pPr lvl="1">
              <a:lnSpc>
                <a:spcPct val="130000"/>
              </a:lnSpc>
            </a:pPr>
            <a:r>
              <a:rPr lang="de-AT" sz="1600" dirty="0"/>
              <a:t>5.1 Different </a:t>
            </a:r>
            <a:r>
              <a:rPr lang="de-AT" sz="1600" dirty="0" err="1"/>
              <a:t>Nutshell</a:t>
            </a:r>
            <a:r>
              <a:rPr lang="de-AT" sz="1600" dirty="0"/>
              <a:t> </a:t>
            </a:r>
            <a:r>
              <a:rPr lang="de-AT" sz="1600" dirty="0" err="1"/>
              <a:t>Examples</a:t>
            </a:r>
            <a:r>
              <a:rPr lang="de-AT" sz="1600" dirty="0"/>
              <a:t> </a:t>
            </a:r>
            <a:r>
              <a:rPr lang="de-AT" sz="1600" dirty="0" err="1"/>
              <a:t>explained</a:t>
            </a:r>
            <a:endParaRPr lang="de-AT" sz="1600" dirty="0"/>
          </a:p>
          <a:p>
            <a:pPr lvl="1">
              <a:lnSpc>
                <a:spcPct val="130000"/>
              </a:lnSpc>
            </a:pPr>
            <a:r>
              <a:rPr lang="de-AT" sz="1600" dirty="0"/>
              <a:t>5.2 </a:t>
            </a:r>
            <a:r>
              <a:rPr lang="de-AT" sz="1600" dirty="0" err="1"/>
              <a:t>Instructions</a:t>
            </a:r>
            <a:r>
              <a:rPr lang="de-AT" sz="1600" dirty="0"/>
              <a:t> </a:t>
            </a:r>
            <a:r>
              <a:rPr lang="de-AT" sz="1600" dirty="0" err="1"/>
              <a:t>how</a:t>
            </a:r>
            <a:r>
              <a:rPr lang="de-AT" sz="1600" dirty="0"/>
              <a:t> </a:t>
            </a:r>
            <a:r>
              <a:rPr lang="de-AT" sz="1600" dirty="0" err="1"/>
              <a:t>to</a:t>
            </a:r>
            <a:r>
              <a:rPr lang="de-AT" sz="1600" dirty="0"/>
              <a:t> </a:t>
            </a:r>
            <a:r>
              <a:rPr lang="de-AT" sz="1600" dirty="0" err="1"/>
              <a:t>use</a:t>
            </a:r>
            <a:r>
              <a:rPr lang="de-AT" sz="1600" dirty="0"/>
              <a:t> </a:t>
            </a:r>
            <a:r>
              <a:rPr lang="de-AT" sz="1600" dirty="0" err="1"/>
              <a:t>them</a:t>
            </a:r>
            <a:r>
              <a:rPr lang="de-AT" sz="1600" dirty="0"/>
              <a:t> </a:t>
            </a:r>
          </a:p>
          <a:p>
            <a:pPr lvl="1">
              <a:lnSpc>
                <a:spcPct val="130000"/>
              </a:lnSpc>
            </a:pPr>
            <a:endParaRPr lang="de-AT" sz="2000" dirty="0"/>
          </a:p>
          <a:p>
            <a:pPr>
              <a:lnSpc>
                <a:spcPct val="130000"/>
              </a:lnSpc>
            </a:pPr>
            <a:r>
              <a:rPr lang="de-AT" sz="2000" b="1" dirty="0"/>
              <a:t>6. Summary</a:t>
            </a:r>
          </a:p>
          <a:p>
            <a:pPr lvl="1"/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006852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hteck 76">
            <a:extLst>
              <a:ext uri="{FF2B5EF4-FFF2-40B4-BE49-F238E27FC236}">
                <a16:creationId xmlns:a16="http://schemas.microsoft.com/office/drawing/2014/main" id="{CDF8624D-1254-4A3F-9FB3-CF0CDE388B47}"/>
              </a:ext>
            </a:extLst>
          </p:cNvPr>
          <p:cNvSpPr/>
          <p:nvPr/>
        </p:nvSpPr>
        <p:spPr>
          <a:xfrm>
            <a:off x="0" y="0"/>
            <a:ext cx="12192000" cy="21551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OTLSHAPE_TB_00000000000000000000000000000000_LeftEndCaps" hidden="1">
            <a:extLst>
              <a:ext uri="{FF2B5EF4-FFF2-40B4-BE49-F238E27FC236}">
                <a16:creationId xmlns:a16="http://schemas.microsoft.com/office/drawing/2014/main" id="{C1624D89-CFE5-45F2-8DEB-8A7178C0B0EC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AT" b="1">
                <a:solidFill>
                  <a:schemeClr val="accent2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A6A467AF-B0E4-486D-BD05-49B8321AAD36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1474534" y="51309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AT" b="1" spc="-38">
                <a:solidFill>
                  <a:schemeClr val="accent2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4" name="OTLSHAPE_TB_00000000000000000000000000000000_ScaleContainer">
            <a:extLst>
              <a:ext uri="{FF2B5EF4-FFF2-40B4-BE49-F238E27FC236}">
                <a16:creationId xmlns:a16="http://schemas.microsoft.com/office/drawing/2014/main" id="{F93F443E-D459-4193-88A6-0EA05CF98B01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44465" y="5143500"/>
            <a:ext cx="10515600" cy="254000"/>
          </a:xfrm>
          <a:prstGeom prst="roundRect">
            <a:avLst/>
          </a:prstGeom>
          <a:gradFill flip="none" rotWithShape="1">
            <a:gsLst>
              <a:gs pos="0">
                <a:srgbClr val="44546A"/>
              </a:gs>
              <a:gs pos="100000">
                <a:srgbClr val="52667F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OTLSHAPE_TB_00000000000000000000000000000000_ElapsedTime">
            <a:extLst>
              <a:ext uri="{FF2B5EF4-FFF2-40B4-BE49-F238E27FC236}">
                <a16:creationId xmlns:a16="http://schemas.microsoft.com/office/drawing/2014/main" id="{4DD76B50-F454-4E2A-B6F3-E2AB0DE01F7A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44465" y="5346700"/>
            <a:ext cx="1930400" cy="50800"/>
          </a:xfrm>
          <a:prstGeom prst="round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w="12700" h="139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2D7B0B28-8ACB-44CD-A50D-C132B9DCE795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2732586" y="5397500"/>
            <a:ext cx="76200" cy="84667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BED6BAAF-5EE1-49CF-AA0E-C100179F513A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2588744" y="5482167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de-AT" sz="1200" spc="-12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D65012C9-B97C-48E9-85CA-1341A0FB0034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907965" y="5181600"/>
            <a:ext cx="258084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de-AT" sz="1200" spc="-18">
                <a:solidFill>
                  <a:schemeClr val="lt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074175A9-EBD5-4474-BE64-2B5AF01E4D00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4447044" y="5181600"/>
            <a:ext cx="222818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de-AT" sz="1200" spc="-18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5B4E5DD9-1087-4563-8CF0-CCDC4547ADBA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7871957" y="5181600"/>
            <a:ext cx="271228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de-AT" sz="1200" spc="-18">
                <a:solidFill>
                  <a:schemeClr val="lt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11" name="OTLSHAPE_TB_00000000000000000000000000000000_ScaleMarking1">
            <a:extLst>
              <a:ext uri="{FF2B5EF4-FFF2-40B4-BE49-F238E27FC236}">
                <a16:creationId xmlns:a16="http://schemas.microsoft.com/office/drawing/2014/main" id="{C7547A99-7086-4B47-82D6-5D2C878ABA4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907965" y="4957445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de-AT" sz="1200" spc="-20">
                <a:solidFill>
                  <a:schemeClr val="dk2"/>
                </a:solidFill>
                <a:latin typeface="Calibri" panose="020F0502020204030204" pitchFamily="34" charset="0"/>
              </a:rPr>
              <a:t>2021</a:t>
            </a:r>
          </a:p>
        </p:txBody>
      </p:sp>
      <p:sp>
        <p:nvSpPr>
          <p:cNvPr id="12" name="OTLSHAPE_T_c80fe81788ac4cf39389185517dfe37f_Shape">
            <a:extLst>
              <a:ext uri="{FF2B5EF4-FFF2-40B4-BE49-F238E27FC236}">
                <a16:creationId xmlns:a16="http://schemas.microsoft.com/office/drawing/2014/main" id="{51BA8FBE-95DD-4269-9191-ED87FE96ED6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871940" y="3068151"/>
            <a:ext cx="8115300" cy="127000"/>
          </a:xfrm>
          <a:prstGeom prst="rect">
            <a:avLst/>
          </a:prstGeom>
          <a:solidFill>
            <a:schemeClr val="dk1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0" name="OTLSHAPE_T_ce2c9f65a5cf40719606ff2679b2d8b9_Shape">
            <a:extLst>
              <a:ext uri="{FF2B5EF4-FFF2-40B4-BE49-F238E27FC236}">
                <a16:creationId xmlns:a16="http://schemas.microsoft.com/office/drawing/2014/main" id="{65E3C9A4-82F5-4592-B579-AFAE5B97C4AD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1871940" y="3387429"/>
            <a:ext cx="914400" cy="127000"/>
          </a:xfrm>
          <a:prstGeom prst="rect">
            <a:avLst/>
          </a:prstGeom>
          <a:solidFill>
            <a:srgbClr val="EA161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8" name="OTLSHAPE_T_e7ac92bc62e2481f844d629780cc753f_Shape">
            <a:extLst>
              <a:ext uri="{FF2B5EF4-FFF2-40B4-BE49-F238E27FC236}">
                <a16:creationId xmlns:a16="http://schemas.microsoft.com/office/drawing/2014/main" id="{1B869627-19AA-4C43-B08A-ED40796FCF14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2328595" y="3621447"/>
            <a:ext cx="457200" cy="127000"/>
          </a:xfrm>
          <a:prstGeom prst="roundRect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6" name="OTLSHAPE_T_06c3eeb49058498db7a056146c1bace2_Shape">
            <a:extLst>
              <a:ext uri="{FF2B5EF4-FFF2-40B4-BE49-F238E27FC236}">
                <a16:creationId xmlns:a16="http://schemas.microsoft.com/office/drawing/2014/main" id="{12714E26-DE2A-46B6-87E2-FBB4467977A7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2785250" y="3855466"/>
            <a:ext cx="1714500" cy="127000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4" name="OTLSHAPE_T_09214a1bd71246969ac295fc70faed24_Shape">
            <a:extLst>
              <a:ext uri="{FF2B5EF4-FFF2-40B4-BE49-F238E27FC236}">
                <a16:creationId xmlns:a16="http://schemas.microsoft.com/office/drawing/2014/main" id="{2DBE52A8-A227-4B15-AD3D-4D385D50B1DF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4383544" y="4089484"/>
            <a:ext cx="3543300" cy="127000"/>
          </a:xfrm>
          <a:prstGeom prst="rect">
            <a:avLst/>
          </a:prstGeom>
          <a:solidFill>
            <a:srgbClr val="02B2EE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2" name="OTLSHAPE_T_4f6a9402da1b44efa59f9a196010630c_Shape">
            <a:extLst>
              <a:ext uri="{FF2B5EF4-FFF2-40B4-BE49-F238E27FC236}">
                <a16:creationId xmlns:a16="http://schemas.microsoft.com/office/drawing/2014/main" id="{EA90B7AC-80F3-4D5B-A34E-431B5FA3209F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780984" y="4323503"/>
            <a:ext cx="1600200" cy="127000"/>
          </a:xfrm>
          <a:prstGeom prst="rect">
            <a:avLst/>
          </a:prstGeom>
          <a:solidFill>
            <a:srgbClr val="0072BC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0" name="OTLSHAPE_T_9aa4b977a7824a21af6480f0b02618c4_Shape">
            <a:extLst>
              <a:ext uri="{FF2B5EF4-FFF2-40B4-BE49-F238E27FC236}">
                <a16:creationId xmlns:a16="http://schemas.microsoft.com/office/drawing/2014/main" id="{6FD0B5E7-101A-42B0-8D43-FEAA2F9B2C9E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8265113" y="4557522"/>
            <a:ext cx="1714500" cy="127000"/>
          </a:xfrm>
          <a:prstGeom prst="rect">
            <a:avLst/>
          </a:prstGeom>
          <a:solidFill>
            <a:srgbClr val="2F3699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8" name="OTLSHAPE_T_96a2232f20ca42ec96a9693357463e33_Shape">
            <a:extLst>
              <a:ext uri="{FF2B5EF4-FFF2-40B4-BE49-F238E27FC236}">
                <a16:creationId xmlns:a16="http://schemas.microsoft.com/office/drawing/2014/main" id="{729B8E49-409F-4836-8CD5-8D7E11CE5C86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9406751" y="4791540"/>
            <a:ext cx="5715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balanced" dir="t">
              <a:rot lat="0" lon="0" rev="8700000"/>
            </a:lightRig>
          </a:scene3d>
          <a:sp3d>
            <a:bevelT w="16510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3" name="OTLSHAPE_T_c80fe81788ac4cf39389185517dfe37f_ShapePercentage" hidden="1">
            <a:extLst>
              <a:ext uri="{FF2B5EF4-FFF2-40B4-BE49-F238E27FC236}">
                <a16:creationId xmlns:a16="http://schemas.microsoft.com/office/drawing/2014/main" id="{52CB92E0-65C7-4078-A21C-F4274A9F0D6F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1871940" y="3068151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OTLSHAPE_T_ce2c9f65a5cf40719606ff2679b2d8b9_ShapePercentage" hidden="1">
            <a:extLst>
              <a:ext uri="{FF2B5EF4-FFF2-40B4-BE49-F238E27FC236}">
                <a16:creationId xmlns:a16="http://schemas.microsoft.com/office/drawing/2014/main" id="{E55ACF9D-3934-4A60-B464-F053F891C2AC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871940" y="3387429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9" name="OTLSHAPE_T_e7ac92bc62e2481f844d629780cc753f_ShapePercentage" hidden="1">
            <a:extLst>
              <a:ext uri="{FF2B5EF4-FFF2-40B4-BE49-F238E27FC236}">
                <a16:creationId xmlns:a16="http://schemas.microsoft.com/office/drawing/2014/main" id="{9B2F0E13-E495-499C-B30B-AA1EE1C4BBBE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2328595" y="3621447"/>
            <a:ext cx="0" cy="0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7" name="OTLSHAPE_T_06c3eeb49058498db7a056146c1bace2_ShapePercentage" hidden="1">
            <a:extLst>
              <a:ext uri="{FF2B5EF4-FFF2-40B4-BE49-F238E27FC236}">
                <a16:creationId xmlns:a16="http://schemas.microsoft.com/office/drawing/2014/main" id="{0C869B87-7795-4579-B0CB-3CD6C5046551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2785250" y="3855466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5" name="OTLSHAPE_T_09214a1bd71246969ac295fc70faed24_ShapePercentage" hidden="1">
            <a:extLst>
              <a:ext uri="{FF2B5EF4-FFF2-40B4-BE49-F238E27FC236}">
                <a16:creationId xmlns:a16="http://schemas.microsoft.com/office/drawing/2014/main" id="{69AE199E-242E-498B-9EA0-5DD6748C8B25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4383544" y="4089484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3" name="OTLSHAPE_T_4f6a9402da1b44efa59f9a196010630c_ShapePercentage" hidden="1">
            <a:extLst>
              <a:ext uri="{FF2B5EF4-FFF2-40B4-BE49-F238E27FC236}">
                <a16:creationId xmlns:a16="http://schemas.microsoft.com/office/drawing/2014/main" id="{05317B7F-F8E7-4A27-A8EB-BF718B798EB8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6780984" y="4323503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1" name="OTLSHAPE_T_9aa4b977a7824a21af6480f0b02618c4_ShapePercentage" hidden="1">
            <a:extLst>
              <a:ext uri="{FF2B5EF4-FFF2-40B4-BE49-F238E27FC236}">
                <a16:creationId xmlns:a16="http://schemas.microsoft.com/office/drawing/2014/main" id="{B35418B6-5406-4DDD-BBA4-A2984402D54B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8265113" y="4557522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9" name="OTLSHAPE_T_96a2232f20ca42ec96a9693357463e33_ShapePercentage" hidden="1">
            <a:extLst>
              <a:ext uri="{FF2B5EF4-FFF2-40B4-BE49-F238E27FC236}">
                <a16:creationId xmlns:a16="http://schemas.microsoft.com/office/drawing/2014/main" id="{9695D013-5469-4E02-AA30-16F408AAACFF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9406751" y="4791540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OTLSHAPE_T_c80fe81788ac4cf39389185517dfe37f_Duration" hidden="1">
            <a:extLst>
              <a:ext uri="{FF2B5EF4-FFF2-40B4-BE49-F238E27FC236}">
                <a16:creationId xmlns:a16="http://schemas.microsoft.com/office/drawing/2014/main" id="{3DA08DED-42BF-4AED-94D2-05289EE001C6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000">
                <a:solidFill>
                  <a:schemeClr val="accent2"/>
                </a:solidFill>
                <a:latin typeface="Calibri" panose="020F0502020204030204" pitchFamily="34" charset="0"/>
              </a:rPr>
              <a:t>51 days</a:t>
            </a:r>
          </a:p>
        </p:txBody>
      </p:sp>
      <p:sp>
        <p:nvSpPr>
          <p:cNvPr id="15" name="OTLSHAPE_T_c80fe81788ac4cf39389185517dfe37f_TextPercentage" hidden="1">
            <a:extLst>
              <a:ext uri="{FF2B5EF4-FFF2-40B4-BE49-F238E27FC236}">
                <a16:creationId xmlns:a16="http://schemas.microsoft.com/office/drawing/2014/main" id="{51327082-B755-4539-9BF6-00E0B2118A4E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de-AT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TLSHAPE_T_c80fe81788ac4cf39389185517dfe37f_StartDate" hidden="1">
            <a:extLst>
              <a:ext uri="{FF2B5EF4-FFF2-40B4-BE49-F238E27FC236}">
                <a16:creationId xmlns:a16="http://schemas.microsoft.com/office/drawing/2014/main" id="{200851EE-E8AC-40AF-85AF-72532D962C1C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OTLSHAPE_T_c80fe81788ac4cf39389185517dfe37f_EndDate" hidden="1">
            <a:extLst>
              <a:ext uri="{FF2B5EF4-FFF2-40B4-BE49-F238E27FC236}">
                <a16:creationId xmlns:a16="http://schemas.microsoft.com/office/drawing/2014/main" id="{022AAEE1-06EB-4F3A-8318-2CBD8178DC4F}"/>
              </a:ext>
            </a:extLst>
          </p:cNvPr>
          <p:cNvSpPr txBox="1"/>
          <p:nvPr>
            <p:custDataLst>
              <p:tags r:id="rId3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TLSHAPE_T_c80fe81788ac4cf39389185517dfe37f_JoinedDate">
            <a:extLst>
              <a:ext uri="{FF2B5EF4-FFF2-40B4-BE49-F238E27FC236}">
                <a16:creationId xmlns:a16="http://schemas.microsoft.com/office/drawing/2014/main" id="{9435E9C0-C261-493F-A967-4E8696E8B932}"/>
              </a:ext>
            </a:extLst>
          </p:cNvPr>
          <p:cNvSpPr txBox="1"/>
          <p:nvPr>
            <p:custDataLst>
              <p:tags r:id="rId32"/>
            </p:custDataLst>
          </p:nvPr>
        </p:nvSpPr>
        <p:spPr>
          <a:xfrm>
            <a:off x="971679" y="3054138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de-AT" sz="1000" spc="-4">
                <a:solidFill>
                  <a:schemeClr val="dk2"/>
                </a:solidFill>
                <a:latin typeface="Calibri" panose="020F0502020204030204" pitchFamily="34" charset="0"/>
              </a:rPr>
              <a:t>Mar 10 - May 19</a:t>
            </a:r>
          </a:p>
        </p:txBody>
      </p:sp>
      <p:sp>
        <p:nvSpPr>
          <p:cNvPr id="19" name="OTLSHAPE_T_c80fe81788ac4cf39389185517dfe37f_Title">
            <a:extLst>
              <a:ext uri="{FF2B5EF4-FFF2-40B4-BE49-F238E27FC236}">
                <a16:creationId xmlns:a16="http://schemas.microsoft.com/office/drawing/2014/main" id="{A20F3ED0-C8DB-444B-A63D-964E4CC7E724}"/>
              </a:ext>
            </a:extLst>
          </p:cNvPr>
          <p:cNvSpPr txBox="1"/>
          <p:nvPr>
            <p:custDataLst>
              <p:tags r:id="rId33"/>
            </p:custDataLst>
          </p:nvPr>
        </p:nvSpPr>
        <p:spPr>
          <a:xfrm>
            <a:off x="10028291" y="2961132"/>
            <a:ext cx="1968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nn-NO" sz="1100" b="1">
                <a:solidFill>
                  <a:schemeClr val="dk1"/>
                </a:solidFill>
                <a:latin typeface="Calibri" panose="020F0502020204030204" pitchFamily="34" charset="0"/>
              </a:rPr>
              <a:t>Seminararbeit Apache Tomcat for Python</a:t>
            </a:r>
            <a:endParaRPr lang="de-AT" sz="1100" b="1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OTLSHAPE_T_ce2c9f65a5cf40719606ff2679b2d8b9_Duration" hidden="1">
            <a:extLst>
              <a:ext uri="{FF2B5EF4-FFF2-40B4-BE49-F238E27FC236}">
                <a16:creationId xmlns:a16="http://schemas.microsoft.com/office/drawing/2014/main" id="{F5300C27-3E82-4018-ABB8-C8DAF22CED6C}"/>
              </a:ext>
            </a:extLst>
          </p:cNvPr>
          <p:cNvSpPr txBox="1"/>
          <p:nvPr>
            <p:custDataLst>
              <p:tags r:id="rId34"/>
            </p:custDataLst>
          </p:nvPr>
        </p:nvSpPr>
        <p:spPr>
          <a:xfrm>
            <a:off x="12700" y="-233521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000">
                <a:solidFill>
                  <a:schemeClr val="accent2"/>
                </a:solidFill>
                <a:latin typeface="Calibri" panose="020F0502020204030204" pitchFamily="34" charset="0"/>
              </a:rPr>
              <a:t>6 days</a:t>
            </a:r>
          </a:p>
        </p:txBody>
      </p:sp>
      <p:sp>
        <p:nvSpPr>
          <p:cNvPr id="23" name="OTLSHAPE_T_ce2c9f65a5cf40719606ff2679b2d8b9_TextPercentage" hidden="1">
            <a:extLst>
              <a:ext uri="{FF2B5EF4-FFF2-40B4-BE49-F238E27FC236}">
                <a16:creationId xmlns:a16="http://schemas.microsoft.com/office/drawing/2014/main" id="{97528204-6647-4F7B-8930-1A2BE5C0BE0A}"/>
              </a:ext>
            </a:extLst>
          </p:cNvPr>
          <p:cNvSpPr txBox="1"/>
          <p:nvPr>
            <p:custDataLst>
              <p:tags r:id="rId3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de-AT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OTLSHAPE_T_ce2c9f65a5cf40719606ff2679b2d8b9_StartDate" hidden="1">
            <a:extLst>
              <a:ext uri="{FF2B5EF4-FFF2-40B4-BE49-F238E27FC236}">
                <a16:creationId xmlns:a16="http://schemas.microsoft.com/office/drawing/2014/main" id="{B891C642-257C-4152-9606-251801E735CF}"/>
              </a:ext>
            </a:extLst>
          </p:cNvPr>
          <p:cNvSpPr txBox="1"/>
          <p:nvPr>
            <p:custDataLst>
              <p:tags r:id="rId3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25" name="OTLSHAPE_T_ce2c9f65a5cf40719606ff2679b2d8b9_EndDate" hidden="1">
            <a:extLst>
              <a:ext uri="{FF2B5EF4-FFF2-40B4-BE49-F238E27FC236}">
                <a16:creationId xmlns:a16="http://schemas.microsoft.com/office/drawing/2014/main" id="{D2F944C7-0322-4BBF-B530-712F8FCAFB1F}"/>
              </a:ext>
            </a:extLst>
          </p:cNvPr>
          <p:cNvSpPr txBox="1"/>
          <p:nvPr>
            <p:custDataLst>
              <p:tags r:id="rId3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OTLSHAPE_T_ce2c9f65a5cf40719606ff2679b2d8b9_JoinedDate">
            <a:extLst>
              <a:ext uri="{FF2B5EF4-FFF2-40B4-BE49-F238E27FC236}">
                <a16:creationId xmlns:a16="http://schemas.microsoft.com/office/drawing/2014/main" id="{FA780ECD-F476-4AC3-8368-40119EDAEAF2}"/>
              </a:ext>
            </a:extLst>
          </p:cNvPr>
          <p:cNvSpPr txBox="1"/>
          <p:nvPr>
            <p:custDataLst>
              <p:tags r:id="rId38"/>
            </p:custDataLst>
          </p:nvPr>
        </p:nvSpPr>
        <p:spPr>
          <a:xfrm>
            <a:off x="982516" y="3373416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de-AT" sz="1000" spc="-2">
                <a:solidFill>
                  <a:schemeClr val="dk2"/>
                </a:solidFill>
                <a:latin typeface="Calibri" panose="020F0502020204030204" pitchFamily="34" charset="0"/>
              </a:rPr>
              <a:t>Mar 10 - Mar 17</a:t>
            </a:r>
          </a:p>
        </p:txBody>
      </p:sp>
      <p:sp>
        <p:nvSpPr>
          <p:cNvPr id="27" name="OTLSHAPE_T_ce2c9f65a5cf40719606ff2679b2d8b9_Title">
            <a:extLst>
              <a:ext uri="{FF2B5EF4-FFF2-40B4-BE49-F238E27FC236}">
                <a16:creationId xmlns:a16="http://schemas.microsoft.com/office/drawing/2014/main" id="{1D891A82-F6DF-4EF8-88B2-0F658F3172B4}"/>
              </a:ext>
            </a:extLst>
          </p:cNvPr>
          <p:cNvSpPr txBox="1"/>
          <p:nvPr>
            <p:custDataLst>
              <p:tags r:id="rId39"/>
            </p:custDataLst>
          </p:nvPr>
        </p:nvSpPr>
        <p:spPr>
          <a:xfrm>
            <a:off x="2835971" y="3365669"/>
            <a:ext cx="175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100" b="1" spc="-4">
                <a:solidFill>
                  <a:schemeClr val="dk1"/>
                </a:solidFill>
                <a:latin typeface="Calibri" panose="020F0502020204030204" pitchFamily="34" charset="0"/>
              </a:rPr>
              <a:t>Erste Bearbeitung des Themas</a:t>
            </a:r>
          </a:p>
        </p:txBody>
      </p:sp>
      <p:sp>
        <p:nvSpPr>
          <p:cNvPr id="30" name="OTLSHAPE_T_e7ac92bc62e2481f844d629780cc753f_Duration" hidden="1">
            <a:extLst>
              <a:ext uri="{FF2B5EF4-FFF2-40B4-BE49-F238E27FC236}">
                <a16:creationId xmlns:a16="http://schemas.microsoft.com/office/drawing/2014/main" id="{99331C8F-A443-4AF3-9E1A-10E88D1E5EE3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12700" y="-233521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000">
                <a:solidFill>
                  <a:schemeClr val="accent2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31" name="OTLSHAPE_T_e7ac92bc62e2481f844d629780cc753f_TextPercentage" hidden="1">
            <a:extLst>
              <a:ext uri="{FF2B5EF4-FFF2-40B4-BE49-F238E27FC236}">
                <a16:creationId xmlns:a16="http://schemas.microsoft.com/office/drawing/2014/main" id="{86D9D1B7-969F-4CE7-BA8D-6F9E1B881627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de-AT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2" name="OTLSHAPE_T_e7ac92bc62e2481f844d629780cc753f_StartDate" hidden="1">
            <a:extLst>
              <a:ext uri="{FF2B5EF4-FFF2-40B4-BE49-F238E27FC236}">
                <a16:creationId xmlns:a16="http://schemas.microsoft.com/office/drawing/2014/main" id="{4648FCB9-B9BB-4CFF-830A-26EEF8C94784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3" name="OTLSHAPE_T_e7ac92bc62e2481f844d629780cc753f_EndDate" hidden="1">
            <a:extLst>
              <a:ext uri="{FF2B5EF4-FFF2-40B4-BE49-F238E27FC236}">
                <a16:creationId xmlns:a16="http://schemas.microsoft.com/office/drawing/2014/main" id="{BAF329C1-008A-49DC-A795-C85FBF7112AD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4" name="OTLSHAPE_T_e7ac92bc62e2481f844d629780cc753f_JoinedDate">
            <a:extLst>
              <a:ext uri="{FF2B5EF4-FFF2-40B4-BE49-F238E27FC236}">
                <a16:creationId xmlns:a16="http://schemas.microsoft.com/office/drawing/2014/main" id="{7C7B3163-805F-404C-A649-95C4CE2B6C16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1439172" y="3607435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de-AT" sz="1000" spc="-2">
                <a:solidFill>
                  <a:schemeClr val="dk2"/>
                </a:solidFill>
                <a:latin typeface="Calibri" panose="020F0502020204030204" pitchFamily="34" charset="0"/>
              </a:rPr>
              <a:t>Mar 14 - Mar 17</a:t>
            </a:r>
          </a:p>
        </p:txBody>
      </p:sp>
      <p:sp>
        <p:nvSpPr>
          <p:cNvPr id="35" name="OTLSHAPE_T_e7ac92bc62e2481f844d629780cc753f_Title">
            <a:extLst>
              <a:ext uri="{FF2B5EF4-FFF2-40B4-BE49-F238E27FC236}">
                <a16:creationId xmlns:a16="http://schemas.microsoft.com/office/drawing/2014/main" id="{DF8460FB-6005-4A27-9B84-A7CEE28627D2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2835971" y="3599688"/>
            <a:ext cx="238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100" b="1" spc="-6">
                <a:solidFill>
                  <a:schemeClr val="dk1"/>
                </a:solidFill>
                <a:latin typeface="Calibri" panose="020F0502020204030204" pitchFamily="34" charset="0"/>
              </a:rPr>
              <a:t>Erstellung der Präsentation + Gantt-Chart</a:t>
            </a:r>
          </a:p>
        </p:txBody>
      </p:sp>
      <p:sp>
        <p:nvSpPr>
          <p:cNvPr id="38" name="OTLSHAPE_T_06c3eeb49058498db7a056146c1bace2_Duration" hidden="1">
            <a:extLst>
              <a:ext uri="{FF2B5EF4-FFF2-40B4-BE49-F238E27FC236}">
                <a16:creationId xmlns:a16="http://schemas.microsoft.com/office/drawing/2014/main" id="{F5E4EA63-E0E2-482E-B60D-08075D51D4BE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000">
                <a:solidFill>
                  <a:schemeClr val="accent2"/>
                </a:solidFill>
                <a:latin typeface="Calibri" panose="020F0502020204030204" pitchFamily="34" charset="0"/>
              </a:rPr>
              <a:t>11 days</a:t>
            </a:r>
          </a:p>
        </p:txBody>
      </p:sp>
      <p:sp>
        <p:nvSpPr>
          <p:cNvPr id="39" name="OTLSHAPE_T_06c3eeb49058498db7a056146c1bace2_TextPercentage" hidden="1">
            <a:extLst>
              <a:ext uri="{FF2B5EF4-FFF2-40B4-BE49-F238E27FC236}">
                <a16:creationId xmlns:a16="http://schemas.microsoft.com/office/drawing/2014/main" id="{13F8A544-18AC-46AD-BDF1-57CE88567684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de-AT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OTLSHAPE_T_06c3eeb49058498db7a056146c1bace2_StartDate" hidden="1">
            <a:extLst>
              <a:ext uri="{FF2B5EF4-FFF2-40B4-BE49-F238E27FC236}">
                <a16:creationId xmlns:a16="http://schemas.microsoft.com/office/drawing/2014/main" id="{8D94B429-4BB2-49D9-805C-3A8C34BE87D2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1" name="OTLSHAPE_T_06c3eeb49058498db7a056146c1bace2_EndDate" hidden="1">
            <a:extLst>
              <a:ext uri="{FF2B5EF4-FFF2-40B4-BE49-F238E27FC236}">
                <a16:creationId xmlns:a16="http://schemas.microsoft.com/office/drawing/2014/main" id="{4F522CD6-BCA6-4582-9514-E1BC6E911886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2" name="OTLSHAPE_T_06c3eeb49058498db7a056146c1bace2_JoinedDate">
            <a:extLst>
              <a:ext uri="{FF2B5EF4-FFF2-40B4-BE49-F238E27FC236}">
                <a16:creationId xmlns:a16="http://schemas.microsoft.com/office/drawing/2014/main" id="{40400815-DD6B-4F65-9BF4-ADF682761808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1989426" y="3841454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de-AT" sz="1000" spc="-2">
                <a:solidFill>
                  <a:schemeClr val="dk2"/>
                </a:solidFill>
                <a:latin typeface="Calibri" panose="020F0502020204030204" pitchFamily="34" charset="0"/>
              </a:rPr>
              <a:t>Mar 18 - Apr 1</a:t>
            </a:r>
          </a:p>
        </p:txBody>
      </p:sp>
      <p:sp>
        <p:nvSpPr>
          <p:cNvPr id="43" name="OTLSHAPE_T_06c3eeb49058498db7a056146c1bace2_Title">
            <a:extLst>
              <a:ext uri="{FF2B5EF4-FFF2-40B4-BE49-F238E27FC236}">
                <a16:creationId xmlns:a16="http://schemas.microsoft.com/office/drawing/2014/main" id="{BF8DA6A6-2ADB-4066-AF83-88F8D305F6A9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4548428" y="3833707"/>
            <a:ext cx="1346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100" b="1" spc="-8">
                <a:solidFill>
                  <a:schemeClr val="dk1"/>
                </a:solidFill>
                <a:latin typeface="Calibri" panose="020F0502020204030204" pitchFamily="34" charset="0"/>
              </a:rPr>
              <a:t>Vertiefende Recherche </a:t>
            </a:r>
          </a:p>
        </p:txBody>
      </p:sp>
      <p:sp>
        <p:nvSpPr>
          <p:cNvPr id="46" name="OTLSHAPE_T_09214a1bd71246969ac295fc70faed24_Duration" hidden="1">
            <a:extLst>
              <a:ext uri="{FF2B5EF4-FFF2-40B4-BE49-F238E27FC236}">
                <a16:creationId xmlns:a16="http://schemas.microsoft.com/office/drawing/2014/main" id="{E45A0CA0-FBA2-4924-BF8C-25C23945AB82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000">
                <a:solidFill>
                  <a:schemeClr val="accent2"/>
                </a:solidFill>
                <a:latin typeface="Calibri" panose="020F0502020204030204" pitchFamily="34" charset="0"/>
              </a:rPr>
              <a:t>22 days</a:t>
            </a:r>
          </a:p>
        </p:txBody>
      </p:sp>
      <p:sp>
        <p:nvSpPr>
          <p:cNvPr id="47" name="OTLSHAPE_T_09214a1bd71246969ac295fc70faed24_TextPercentage" hidden="1">
            <a:extLst>
              <a:ext uri="{FF2B5EF4-FFF2-40B4-BE49-F238E27FC236}">
                <a16:creationId xmlns:a16="http://schemas.microsoft.com/office/drawing/2014/main" id="{119D4FE1-61FC-40AC-A71B-61EC82D0B842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de-AT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8" name="OTLSHAPE_T_09214a1bd71246969ac295fc70faed24_StartDate" hidden="1">
            <a:extLst>
              <a:ext uri="{FF2B5EF4-FFF2-40B4-BE49-F238E27FC236}">
                <a16:creationId xmlns:a16="http://schemas.microsoft.com/office/drawing/2014/main" id="{0693EF2C-214E-472E-A7E4-56A4E1D796C2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OTLSHAPE_T_09214a1bd71246969ac295fc70faed24_EndDate" hidden="1">
            <a:extLst>
              <a:ext uri="{FF2B5EF4-FFF2-40B4-BE49-F238E27FC236}">
                <a16:creationId xmlns:a16="http://schemas.microsoft.com/office/drawing/2014/main" id="{FDB1B331-4357-4C67-9DF7-D68348A0B531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OTLSHAPE_T_09214a1bd71246969ac295fc70faed24_JoinedDate">
            <a:extLst>
              <a:ext uri="{FF2B5EF4-FFF2-40B4-BE49-F238E27FC236}">
                <a16:creationId xmlns:a16="http://schemas.microsoft.com/office/drawing/2014/main" id="{5E7703C0-6205-4F88-B444-56C9B4A39097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3641271" y="4075472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de-AT" sz="1000" spc="-4">
                <a:solidFill>
                  <a:schemeClr val="dk2"/>
                </a:solidFill>
                <a:latin typeface="Calibri" panose="020F0502020204030204" pitchFamily="34" charset="0"/>
              </a:rPr>
              <a:t>Apr 1 - May 1</a:t>
            </a:r>
          </a:p>
        </p:txBody>
      </p:sp>
      <p:sp>
        <p:nvSpPr>
          <p:cNvPr id="51" name="OTLSHAPE_T_09214a1bd71246969ac295fc70faed24_Title">
            <a:extLst>
              <a:ext uri="{FF2B5EF4-FFF2-40B4-BE49-F238E27FC236}">
                <a16:creationId xmlns:a16="http://schemas.microsoft.com/office/drawing/2014/main" id="{37FEDE06-F4B4-4E19-8272-366A7B0B1516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7973342" y="4067725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Programmierphase</a:t>
            </a:r>
          </a:p>
        </p:txBody>
      </p:sp>
      <p:sp>
        <p:nvSpPr>
          <p:cNvPr id="54" name="OTLSHAPE_T_4f6a9402da1b44efa59f9a196010630c_Duration" hidden="1">
            <a:extLst>
              <a:ext uri="{FF2B5EF4-FFF2-40B4-BE49-F238E27FC236}">
                <a16:creationId xmlns:a16="http://schemas.microsoft.com/office/drawing/2014/main" id="{7D5D496E-B5EF-4934-8A43-B8A6BBE917E4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000">
                <a:solidFill>
                  <a:schemeClr val="accent2"/>
                </a:solidFill>
                <a:latin typeface="Calibri" panose="020F0502020204030204" pitchFamily="34" charset="0"/>
              </a:rPr>
              <a:t>10 days</a:t>
            </a:r>
          </a:p>
        </p:txBody>
      </p:sp>
      <p:sp>
        <p:nvSpPr>
          <p:cNvPr id="55" name="OTLSHAPE_T_4f6a9402da1b44efa59f9a196010630c_TextPercentage" hidden="1">
            <a:extLst>
              <a:ext uri="{FF2B5EF4-FFF2-40B4-BE49-F238E27FC236}">
                <a16:creationId xmlns:a16="http://schemas.microsoft.com/office/drawing/2014/main" id="{57996D13-0F9D-4579-BF72-359D6FAA3DB1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de-AT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OTLSHAPE_T_4f6a9402da1b44efa59f9a196010630c_StartDate" hidden="1">
            <a:extLst>
              <a:ext uri="{FF2B5EF4-FFF2-40B4-BE49-F238E27FC236}">
                <a16:creationId xmlns:a16="http://schemas.microsoft.com/office/drawing/2014/main" id="{E29CED8C-E82B-46BF-A40C-93023343F297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OTLSHAPE_T_4f6a9402da1b44efa59f9a196010630c_EndDate" hidden="1">
            <a:extLst>
              <a:ext uri="{FF2B5EF4-FFF2-40B4-BE49-F238E27FC236}">
                <a16:creationId xmlns:a16="http://schemas.microsoft.com/office/drawing/2014/main" id="{319AC92F-1A8A-42E7-882D-A7A5D4A51741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8" name="OTLSHAPE_T_4f6a9402da1b44efa59f9a196010630c_JoinedDate">
            <a:extLst>
              <a:ext uri="{FF2B5EF4-FFF2-40B4-BE49-F238E27FC236}">
                <a16:creationId xmlns:a16="http://schemas.microsoft.com/office/drawing/2014/main" id="{212C8B43-09C4-4CB6-8FC4-3957DCDC245A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5974322" y="4309491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de-AT" sz="1000" spc="-4">
                <a:solidFill>
                  <a:schemeClr val="dk2"/>
                </a:solidFill>
                <a:latin typeface="Calibri" panose="020F0502020204030204" pitchFamily="34" charset="0"/>
              </a:rPr>
              <a:t>Apr 22 - May 5</a:t>
            </a:r>
          </a:p>
        </p:txBody>
      </p:sp>
      <p:sp>
        <p:nvSpPr>
          <p:cNvPr id="59" name="OTLSHAPE_T_4f6a9402da1b44efa59f9a196010630c_Title">
            <a:extLst>
              <a:ext uri="{FF2B5EF4-FFF2-40B4-BE49-F238E27FC236}">
                <a16:creationId xmlns:a16="http://schemas.microsoft.com/office/drawing/2014/main" id="{C182B382-A231-46A4-97D6-51C04D7490B1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8429998" y="4301744"/>
            <a:ext cx="1574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100" b="1" spc="-4">
                <a:solidFill>
                  <a:schemeClr val="dk1"/>
                </a:solidFill>
                <a:latin typeface="Calibri" panose="020F0502020204030204" pitchFamily="34" charset="0"/>
              </a:rPr>
              <a:t>Nutshell Beispiele erstellen</a:t>
            </a:r>
          </a:p>
        </p:txBody>
      </p:sp>
      <p:sp>
        <p:nvSpPr>
          <p:cNvPr id="62" name="OTLSHAPE_T_9aa4b977a7824a21af6480f0b02618c4_Duration" hidden="1">
            <a:extLst>
              <a:ext uri="{FF2B5EF4-FFF2-40B4-BE49-F238E27FC236}">
                <a16:creationId xmlns:a16="http://schemas.microsoft.com/office/drawing/2014/main" id="{27960FEE-7C1A-4855-9368-70ECE2356EB5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000">
                <a:solidFill>
                  <a:schemeClr val="accent2"/>
                </a:solidFill>
                <a:latin typeface="Calibri" panose="020F0502020204030204" pitchFamily="34" charset="0"/>
              </a:rPr>
              <a:t>11 days</a:t>
            </a:r>
          </a:p>
        </p:txBody>
      </p:sp>
      <p:sp>
        <p:nvSpPr>
          <p:cNvPr id="63" name="OTLSHAPE_T_9aa4b977a7824a21af6480f0b02618c4_TextPercentage" hidden="1">
            <a:extLst>
              <a:ext uri="{FF2B5EF4-FFF2-40B4-BE49-F238E27FC236}">
                <a16:creationId xmlns:a16="http://schemas.microsoft.com/office/drawing/2014/main" id="{D6B77CBF-AD1C-4FA3-9C83-D40AAF1E58F1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de-AT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64" name="OTLSHAPE_T_9aa4b977a7824a21af6480f0b02618c4_StartDate" hidden="1">
            <a:extLst>
              <a:ext uri="{FF2B5EF4-FFF2-40B4-BE49-F238E27FC236}">
                <a16:creationId xmlns:a16="http://schemas.microsoft.com/office/drawing/2014/main" id="{469C5D18-7BF2-492A-9F7B-A76A66B4025C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OTLSHAPE_T_9aa4b977a7824a21af6480f0b02618c4_EndDate" hidden="1">
            <a:extLst>
              <a:ext uri="{FF2B5EF4-FFF2-40B4-BE49-F238E27FC236}">
                <a16:creationId xmlns:a16="http://schemas.microsoft.com/office/drawing/2014/main" id="{D339D3C2-A733-4EB4-8ADF-43F3E11E3B23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OTLSHAPE_T_9aa4b977a7824a21af6480f0b02618c4_JoinedDate">
            <a:extLst>
              <a:ext uri="{FF2B5EF4-FFF2-40B4-BE49-F238E27FC236}">
                <a16:creationId xmlns:a16="http://schemas.microsoft.com/office/drawing/2014/main" id="{8CECDDA4-6FC3-48CD-863E-8182E3272B39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7418404" y="4543509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de-AT" sz="1000" spc="-4">
                <a:solidFill>
                  <a:schemeClr val="dk2"/>
                </a:solidFill>
                <a:latin typeface="Calibri" panose="020F0502020204030204" pitchFamily="34" charset="0"/>
              </a:rPr>
              <a:t>May 5 - May 19</a:t>
            </a:r>
          </a:p>
        </p:txBody>
      </p:sp>
      <p:sp>
        <p:nvSpPr>
          <p:cNvPr id="67" name="OTLSHAPE_T_9aa4b977a7824a21af6480f0b02618c4_Title">
            <a:extLst>
              <a:ext uri="{FF2B5EF4-FFF2-40B4-BE49-F238E27FC236}">
                <a16:creationId xmlns:a16="http://schemas.microsoft.com/office/drawing/2014/main" id="{33430CA5-9003-473D-B3DA-0742EA446B8D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10028291" y="4535763"/>
            <a:ext cx="1536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100" b="1" spc="-4">
                <a:solidFill>
                  <a:schemeClr val="dk1"/>
                </a:solidFill>
                <a:latin typeface="Calibri" panose="020F0502020204030204" pitchFamily="34" charset="0"/>
              </a:rPr>
              <a:t>Dokumentation schreiben </a:t>
            </a:r>
          </a:p>
        </p:txBody>
      </p:sp>
      <p:sp>
        <p:nvSpPr>
          <p:cNvPr id="70" name="OTLSHAPE_T_96a2232f20ca42ec96a9693357463e33_Duration" hidden="1">
            <a:extLst>
              <a:ext uri="{FF2B5EF4-FFF2-40B4-BE49-F238E27FC236}">
                <a16:creationId xmlns:a16="http://schemas.microsoft.com/office/drawing/2014/main" id="{B9EAA781-3031-4CBF-97AC-F7154CCA6737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2700" y="-233521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000">
                <a:solidFill>
                  <a:schemeClr val="accent2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71" name="OTLSHAPE_T_96a2232f20ca42ec96a9693357463e33_TextPercentage" hidden="1">
            <a:extLst>
              <a:ext uri="{FF2B5EF4-FFF2-40B4-BE49-F238E27FC236}">
                <a16:creationId xmlns:a16="http://schemas.microsoft.com/office/drawing/2014/main" id="{F6A567A6-7CC8-4FDC-BD42-8B270B8D7CAA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de-AT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OTLSHAPE_T_96a2232f20ca42ec96a9693357463e33_StartDate" hidden="1">
            <a:extLst>
              <a:ext uri="{FF2B5EF4-FFF2-40B4-BE49-F238E27FC236}">
                <a16:creationId xmlns:a16="http://schemas.microsoft.com/office/drawing/2014/main" id="{EFBD4FC7-54B9-4FD2-9B66-B66ECDE4BED0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3" name="OTLSHAPE_T_96a2232f20ca42ec96a9693357463e33_EndDate" hidden="1">
            <a:extLst>
              <a:ext uri="{FF2B5EF4-FFF2-40B4-BE49-F238E27FC236}">
                <a16:creationId xmlns:a16="http://schemas.microsoft.com/office/drawing/2014/main" id="{CE5EB5FA-54EF-4C89-9DF3-84240BBF1D53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de-AT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4" name="OTLSHAPE_T_96a2232f20ca42ec96a9693357463e33_JoinedDate">
            <a:extLst>
              <a:ext uri="{FF2B5EF4-FFF2-40B4-BE49-F238E27FC236}">
                <a16:creationId xmlns:a16="http://schemas.microsoft.com/office/drawing/2014/main" id="{5AA4800E-9B57-4E69-88F2-54581871ED64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8495654" y="4777528"/>
            <a:ext cx="863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de-AT" sz="1000" spc="-4">
                <a:solidFill>
                  <a:schemeClr val="dk2"/>
                </a:solidFill>
                <a:latin typeface="Calibri" panose="020F0502020204030204" pitchFamily="34" charset="0"/>
              </a:rPr>
              <a:t>May 15 - May 19</a:t>
            </a:r>
          </a:p>
        </p:txBody>
      </p:sp>
      <p:sp>
        <p:nvSpPr>
          <p:cNvPr id="75" name="OTLSHAPE_T_96a2232f20ca42ec96a9693357463e33_Title">
            <a:extLst>
              <a:ext uri="{FF2B5EF4-FFF2-40B4-BE49-F238E27FC236}">
                <a16:creationId xmlns:a16="http://schemas.microsoft.com/office/drawing/2014/main" id="{BB9075B6-235B-4419-BBDB-083FCB71FC8B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0028291" y="4769781"/>
            <a:ext cx="1676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de-AT" sz="1100" b="1" spc="-6">
                <a:solidFill>
                  <a:schemeClr val="dk1"/>
                </a:solidFill>
                <a:latin typeface="Calibri" panose="020F0502020204030204" pitchFamily="34" charset="0"/>
              </a:rPr>
              <a:t>Endpräsentation vorbereiten</a:t>
            </a:r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94E1D7CA-EEB2-456A-864F-5BD884AA09F2}"/>
              </a:ext>
            </a:extLst>
          </p:cNvPr>
          <p:cNvSpPr txBox="1"/>
          <p:nvPr/>
        </p:nvSpPr>
        <p:spPr>
          <a:xfrm>
            <a:off x="4548428" y="729159"/>
            <a:ext cx="33550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400" dirty="0">
                <a:solidFill>
                  <a:schemeClr val="bg1"/>
                </a:solidFill>
              </a:rPr>
              <a:t>Gantt - Chart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2475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MuMiIsIk9yaWdpbmFsQXNzZW1ibHlWZXJzaW9uIjoiNS4wMS4wMC4wMCIsIkVkaXRpb24iOiJGcmVlIiwiSXNQbHVzRWRpdGlvbiI6ZmFsc2UsIklzUHJvRWRpdGlvbiI6ZmFsc2V9LCJFZmZlY3QiOjE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Y4LCJHIjo4NCwiQiI6MTA2fX0sIklzVmlzaWJsZSI6dHJ1ZSwiV2lkdGgiOjg1OC4wLCJIZWlnaHQiOjI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NyIsIlRvcCI6MCwiTGVmdCI6MCwiUmlnaHQiOjIwLCJCb3R0b20iOjB9LCJQYWRkaW5nIjp7IiRpZCI6IjE4IiwiVG9wIjowLCJMZWZ0IjowLCJSaWdodCI6MCwiQm90dG9tIjowfSwiQmFja2dyb3VuZCI6eyIkaWQiOiIxOSIsIkNvbG9yIjp7IiRpZCI6IjIwIiwiQSI6MCwiUiI6MCwiRyI6MCwiQiI6MH19LCJJc1Zpc2libGUiOnRydW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yZWYiOiIyMCJ9fSwiSXNWaXNpYmxlIjpmYWxzZSwiV2lkdGgiOjAuMCwiSGVpZ2h0IjowLjAsIkJvcmRlclN0eWxlIjpudWxsLCJQYXJlbnRTdHlsZSI6bnVsbH0sIlRvZGF5VGV4dFN0eWxlIjp7IiRpZCI6IjI4IiwiRm9udFNldHRpbmdzIjp7IiRpZCI6IjI5IiwiRm9udFNpemUiOjEyLCJGb250TmFtZSI6IkNhbGlicmkiLCJJc0JvbGQiOmZhbHNlLCJJc0l0YWxpYyI6ZmFsc2UsIklzVW5kZXJsaW5lZCI6ZmFsc2UsIlBhcmVudFN0eWxlIjpudWxsfSwiQXV0b1NpemUiOjAsIkZvcmVncm91bmQiOnsiJGlkIjoiMzAiLCJDb2xvciI6eyIkaWQiOiIz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xOTEsIlIiOjI1NSwiRyI6MCwiQiI6MH19LCJBcHBlbmRZZWFyT25ZZWFyQ2hhbmdlIjpmYWxzZSwiRWxhcHNlZFRpbWVGb3JtYXQiOjIsIlRvZGF5TWFya2VyUG9zaXRpb24iOjMsIlF1aWNrUG9zaXRpb24iOjIsIkFic29sdXRlUG9zaXRpb24iOjQwNS4w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NzksIkciOjEyOSwiQiI6MTg5fX0sIkxpbmVXZWlnaHQiOjEuMCwiTGluZVR5cGUiOjAsIlBhcmVudFN0eWxlIjpudWxsfSwiSXNCZWxvd1RpbWViYW5kIjpmYWxzZSwiUG9zaXRpb25PblRhc2siOjA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nsiJGlkIjoiNjIiLCJDb2xvciI6eyIkaWQiOiI2MyIsIkEiOjI1NSwiUiI6MCwiRyI6MTE0LCJCIjoxODh9fSwiSXNWaXNpYmxlIjp0cnVlLCJXaWR0aCI6MTMuMCwiSGVpZ2h0IjoxMy4wLCJCb3JkZXJTdHlsZSI6eyIkaWQiOiI2NCIsIkxpbmVDb2xvciI6eyIkaWQiOiI2NSIsIiR0eXBlIjoiTkxSRS5Db21tb24uRG9tLlNvbGlkQ29sb3JCcnVzaCwgTkxSRS5Db21tb24iLCJDb2xvciI6eyIkaWQiOiI2NiIsIkEiOjI1NSwiUiI6MjU1LCJHIjowLCJCIjowfX0sIkxpbmVXZWlnaHQiOjAuMCwiTGluZVR5cGUiOjAsIlBhcmVudFN0eWxlIjpudWxsfSwiUGFyZW50U3R5bGUiOm51bGx9LCJUaXRsZVN0eWxlIjp7IiRpZCI6IjY3IiwiRm9udFNldHRpbmdzIjp7IiRpZCI6IjY4IiwiRm9udFNpemUiOjExLCJGb250TmFtZSI6IkNhbGlicmkiLCJJc0JvbGQiOnRydWUsIklzSXRhbGljIjpmYWxzZSwiSXNVbmRlcmxpbmVkIjpmYWxzZSwiUGFyZW50U3R5bGUiOm51bGx9LCJBdXRvU2l6ZSI6MCwiRm9yZWdyb3VuZCI6eyIkaWQiOiI2OSIsIkNvbG9yIjp7IiRpZCI6Ijcw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cxIiwiVG9wIjowLCJMZWZ0IjowLCJSaWdodCI6MCwiQm90dG9tIjowfSwiUGFkZGluZyI6eyIkaWQiOiI3MiIsIlRvcCI6MCwiTGVmdCI6MCwiUmlnaHQiOjAsIkJvdHRvbSI6MH0sIkJhY2tncm91bmQiOnsiJGlkIjoiNzMiLCJDb2xvciI6eyIkcmVmIjoiMjAifX0sIklzVmlzaWJsZSI6dHJ1ZSwiV2lkdGgiOjAuMCwiSGVpZ2h0IjowLjAsIkJvcmRlclN0eWxlIjpudWxsLCJQYXJlbnRTdHlsZSI6bnVsbH0sIkRhdGV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IiwiVG9wIjowLCJMZWZ0IjowLCJSaWdodCI6MCwiQm90dG9tIjowfSwiUGFkZGluZyI6eyIkaWQiOiI3OSIsIlRvcCI6MCwiTGVmdCI6MCwiUmlnaHQiOjAsIkJvdHRvbSI6MH0sIkJhY2tncm91bmQiOnsiJGlkIjoiODAiLCJDb2xvciI6eyIkcmVmIjoiMjAifX0sIklzVmlzaWJsZSI6dHJ1ZSwiV2lkdGgiOjAuMCwiSGVpZ2h0IjowLjAsIkJvcmRlclN0eWxlIjpudWxsLCJQYXJlbnRTdHlsZSI6bnVsbH0sIkRhdGVGb3JtYXQiOnsiJGlkIjoiOD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IiLCJGb3JtYXQiOjAsIklzVmlzaWJsZSI6ZmFsc2UsIkxhc3RLbm93blZpc2liaWxpdHlTdGF0ZSI6ZmFsc2V9LCJJc1Zpc2libGUiOnRydWUsIlBhcmVudFN0eWxlIjpudWxsfSwiRGVmYXVsdFRhc2tTdHlsZSI6eyIkaWQiOiI4MyIsIlNoYXBlIjoxLCJTaGFwZVRoaWNrbmVzcyI6MCwiRHVyYXRpb25Gb3JtYXQiOjAsIkluY2x1ZGVOb25Xb3JraW5nRGF5c0luRHVyYXRpb24iOmZhbHNlLCJQZXJjZW50YWdlQ29tcGxldGVTdHlsZSI6eyIkaWQiOiI4NCIsIkZvbnRTZXR0aW5ncyI6eyIkaWQiOiI4NSIsIkZvbnRTaXplIjoxMCwiRm9udE5hbWUiOiJDYWxpYnJpIiwiSXNCb2xkIjpmYWxzZSwiSXNJdGFsaWMiOmZhbHNlLCJJc1VuZGVybGluZWQiOmZhbHNlLCJQYXJlbnRTdHlsZSI6bnVsbH0sIkF1dG9TaXplIjowLCJGb3JlZ3JvdW5kIjp7IiRpZCI6Ijg2IiwiQ29sb3IiOnsiJGlkIjoiOD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OCIsIlRvcCI6MCwiTGVmdCI6MCwiUmlnaHQiOjAsIkJvdHRvbSI6MH0sIlBhZGRpbmciOnsiJGlkIjoiODkiLCJUb3AiOjAsIkxlZnQiOjAsIlJpZ2h0IjowLCJCb3R0b20iOjB9LCJCYWNrZ3JvdW5kIjp7IiRpZCI6IjkwIiwiQ29sb3IiOnsiJHJlZiI6IjIwIn19LCJJc1Zpc2libGUiOnRydWUsIldpZHRoIjowLjAsIkhlaWdodCI6MC4wLCJCb3JkZXJTdHlsZSI6bnVsbCwiUGFyZW50U3R5bGUiOm51bGx9LCJEdXJhdGlvblN0eWxlIjp7IiRpZCI6IjkxIiwiRm9udFNldHRpbmdzIjp7IiRpZCI6IjkyIiwiRm9udFNpemUiOjEwLCJGb250TmFtZSI6IkNhbGlicmkiLCJJc0JvbGQiOmZhbHNlLCJJc0l0YWxpYyI6ZmFsc2UsIklzVW5kZXJsaW5lZCI6ZmFsc2UsIlBhcmVudFN0eWxlIjpudWxsfSwiQXV0b1NpemUiOjAsIkZvcmVncm91bmQiOnsiJGlkIjoiOTMiLCJDb2xvciI6eyIkaWQiOiI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1IiwiVG9wIjowLCJMZWZ0IjowLCJSaWdodCI6MCwiQm90dG9tIjowfSwiUGFkZGluZyI6eyIkaWQiOiI5NiIsIlRvcCI6MCwiTGVmdCI6MCwiUmlnaHQiOjAsIkJvdHRvbSI6MH0sIkJhY2tncm91bmQiOnsiJGlkIjoiOTciLCJDb2xvciI6eyIkcmVmIjoiMjAifX0sIklzVmlzaWJsZSI6dHJ1ZSwiV2lkdGgiOjAuMCwiSGVpZ2h0IjowLjAsIkJvcmRlclN0eWxlIjpudWxsLCJQYXJlbnRTdHlsZSI6bnVsbH0sIkhvcml6b250YWxDb25uZWN0b3JTdHlsZSI6eyIkaWQiOiI5OCIsIkxpbmVDb2xvciI6eyIkaWQiOiI5OSIsIiR0eXBlIjoiTkxSRS5Db21tb24uRG9tLlNvbGlkQ29sb3JCcnVzaCwgTkxSRS5Db21tb24iLCJDb2xvciI6eyIkaWQiOiIxMDAiLCJBIjoyNTUsIlIiOjIwNCwiRyI6MjA0LCJCIjoyMDR9fSwiTGluZVdlaWdodCI6MS4wLCJMaW5lVHlwZSI6MCwiUGFyZW50U3R5bGUiOm51bGx9LCJWZXJ0aWNhbENvbm5lY3RvclN0eWxlIjp7IiRpZCI6IjEwMSIsIkxpbmVDb2xvciI6eyIkaWQiOiIxMDIiLCIkdHlwZSI6Ik5MUkUuQ29tbW9uLkRvbS5Tb2xpZENvbG9yQnJ1c2gsIE5MUkUuQ29tbW9uIiwiQ29sb3IiOnsiJGlkIjoiMTAz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TA0IiwiTWFyZ2luIjp7IiRpZCI6IjEwNSIsIlRvcCI6MCwiTGVmdCI6NCwiUmlnaHQiOjQsIkJvdHRvbSI6MH0sIlBhZGRpbmciOnsiJGlkIjoiMTA2IiwiVG9wIjowLCJMZWZ0IjowLCJSaWdodCI6MCwiQm90dG9tIjowfSwiQmFja2dyb3VuZCI6eyIkaWQiOiIxMDciLCJDb2xvciI6eyIkaWQiOiIxMDgiLCJBIjoyNTUsIlIiOjAsIkciOjExNCwiQiI6MTg4fX0sIklzVmlzaWJsZSI6dHJ1ZSwiV2lkdGgiOjAuMCwiSGVpZ2h0IjoxMC4wLCJCb3JkZXJTdHlsZSI6eyIkaWQiOiIxMDkiLCJMaW5lQ29sb3IiOnsiJGlkIjoiMTEwIiwiJHR5cGUiOiJOTFJFLkNvbW1vbi5Eb20uU29saWRDb2xvckJydXNoLCBOTFJFLkNvbW1vbiIsIkNvbG9yIjp7IiRpZCI6IjExMSIsIkEiOjI1NSwiUiI6MjU1LCJHIjowLCJCIjowfX0sIkxpbmVXZWlnaHQiOjAuMCwiTGluZVR5cGUiOjAsIlBhcmVudFN0eWxlIjpudWxsfSwiUGFyZW50U3R5bGUiOm51bGx9LCJUaXRsZVN0eWxlIjp7IiRpZCI6IjExMiIsIkZvbnRTZXR0aW5ncyI6eyIkaWQiOiIxMTMiLCJGb250U2l6ZSI6MTEsIkZvbnROYW1lIjoiQ2FsaWJyaSIsIklzQm9sZCI6dHJ1ZSwiSXNJdGFsaWMiOmZhbHNlLCJJc1VuZGVybGluZWQiOmZhbHNlLCJQYXJlbnRTdHlsZSI6bnVsbH0sIkF1dG9TaXplIjowLCJGb3JlZ3JvdW5kIjp7IiRpZCI6IjExNCIsIkNvbG9yIjp7IiRpZCI6IjExNS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xMTYiLCJUb3AiOjAsIkxlZnQiOjAsIlJpZ2h0IjowLCJCb3R0b20iOjB9LCJQYWRkaW5nIjp7IiRpZCI6IjExNyIsIlRvcCI6MCwiTGVmdCI6MCwiUmlnaHQiOjAsIkJvdHRvbSI6MH0sIkJhY2tncm91bmQiOnsiJGlkIjoiMTE4IiwiQ29sb3IiOnsiJHJlZiI6IjIwIn19LCJJc1Zpc2libGUiOnRydWUsIldpZHRoIjowLjAsIkhlaWdodCI6MC4wLCJCb3JkZXJTdHlsZSI6bnVsbCwiUGFyZW50U3R5bGUiOm51bGx9LCJEYXRlU3R5bGUiOnsiJGlkIjoiMTE5IiwiRm9udFNldHRpbmdzIjp7IiRpZCI6IjEyMCIsIkZvbnRTaXplIjoxMCwiRm9udE5hbWUiOiJDYWxpYnJpIiwiSXNCb2xkIjpmYWxzZSwiSXNJdGFsaWMiOmZhbHNlLCJJc1VuZGVybGluZWQiOmZhbHNlLCJQYXJlbnRTdHlsZSI6bnVsbH0sIkF1dG9TaXplIjowLCJGb3JlZ3JvdW5kIjp7IiRpZCI6IjEyMSIsIkNvbG9yIjp7IiRpZCI6IjEyM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TIzIiwiVG9wIjowLCJMZWZ0IjowLCJSaWdodCI6MCwiQm90dG9tIjowfSwiUGFkZGluZyI6eyIkaWQiOiIxMjQiLCJUb3AiOjAsIkxlZnQiOjAsIlJpZ2h0IjowLCJCb3R0b20iOjB9LCJCYWNrZ3JvdW5kIjp7IiRpZCI6IjEyNSIsIkNvbG9yIjp7IiRyZWYiOiIyMCJ9fSwiSXNWaXNpYmxlIjp0cnVlLCJXaWR0aCI6MC4wLCJIZWlnaHQiOjAuMCwiQm9yZGVyU3R5bGUiOm51bGwsIlBhcmVudFN0eWxlIjpudWxsfSwiRGF0ZUZvcm1hdCI6eyIkaWQiOiIx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I3IiwiRm9ybWF0IjowLCJJc1Zpc2libGUiOmZhbHNlLCJMYXN0S25vd25WaXNpYmlsaXR5U3RhdGUiOmZhbHNlfSwiSXNWaXNpYmxlIjp0cnVlLCJQYXJlbnRTdHlsZSI6bnVsbCwiX2V4cGxpY2l0bHlTZXQiOnsiJGlkIjoiMTI4IiwiU2hhcGVTdHlsZSI6ZmFsc2UsIlRpdGxlU3R5bGUiOmZhbHNlLCJEYXRlU3R5bGUiOmZhbHNlLCJIb3Jpem9udGFsQ29ubmVjdG9yU3R5bGUiOmZhbHNlLCJWZXJ0aWNhbENvbm5lY3RvclN0eWxlIjpmYWxzZSwiUGVyY2VudGFnZUNvbXBsZXRlU2hhcGVPcGFjaXR5IjpmYWxzZSwiRHVyYXRpb25Gb3JtYXQiOmZhbHNlLCJEdXJhdGlvblBvc2l0aW9uIjpmYWxzZSwiRW5kRGF0ZVBvc2l0aW9uIjpmYWxzZSwiSXNCZWxvd1RpbWViYW5kIjpmYWxzZSwiUGVyY2VudGFnZUNvbXBsZXRlZFBvc2l0aW9uIjpmYWxzZSwiU2hhcGUiOmZhbHNlLCJTaGFwZVRoaWNrbmVzcyI6ZmFsc2UsIlNwYWNpbmciOmZhbHNlLCJTdGFydERhdGVQb3NpdGlvbiI6ZmFsc2UsIlRpdGxlUG9zaXRpb24iOmZhbHNlLCJEYXRlRm9ybWF0IjpmYWxzZSwiV2Vla051bWJlcmluZyI6ZmFsc2UsIklzVmlzaWJsZSI6ZmFsc2UsIk1hcmdpbiI6ZmFsc2V9fSwiR3JpZGxpbmVQYW5lbFN0eWxlIjp7IiRpZCI6IjEyOSIsIkdyaWRsaW5lU3R5bGUiOnsiJGlkIjoiMTMwIiwiTGluZUNvbG9yIjp7IiRpZCI6IjEzMSIsIiR0eXBlIjoiTkxSRS5Db21tb24uRG9tLlNvbGlkQ29sb3JCcnVzaCwgTkxSRS5Db21tb24iLCJDb2xvciI6eyIkaWQiOiIxMzIiLCJBIjozOCwiUiI6OTEsIkciOjE1NSwiQiI6MjEzfX0sIkxpbmVXZWlnaHQiOjEuMCwiTGluZVR5cGUiOjAsIlBhcmVudFN0eWxlIjpudWxsfSwiTWFyZ2luIjp7IiRpZCI6IjEzMyIsIlRvcCI6MCwiTGVmdCI6MCwiUmlnaHQiOjAsIkJvdHRvbSI6MH0sIlBhZGRpbmciOnsiJGlkIjoiMTM0IiwiVG9wIjowLCJMZWZ0IjowLCJSaWdodCI6MCwiQm90dG9tIjowfSwiQmFja2dyb3VuZCI6bnVsbCwiSXNWaXNpYmxlIjp0cnVlLCJXaWR0aCI6MC4wLCJIZWlnaHQiOjAuMCwiQm9yZGVyU3R5bGUiOnsiJGlkIjoiMTM1IiwiTGluZUNvbG9yIjpudWxsLCJMaW5lV2VpZ2h0IjowLjAsIkxpbmVUeXBlIjowLCJQYXJlbnRTdHlsZSI6bnVsbH0sIlBhcmVudFN0eWxlIjpudWxsfSwiU2hvd0VsYXBzZWRUaW1lR3JhZGllbnRTdHlsZSI6ZmFsc2UsIkRlZmF1bHRTd2ltbGFuZVN0eWxlIjp7IiRpZCI6IjEzNiIsIkhlYWRlclN0eWxlIjp7IiRpZCI6IjEzNyIsIlRleHRTdHlsZSI6eyIkaWQiOiIxMzgiLCJGb250U2V0dGluZ3MiOnsiJGlkIjoiMTM5IiwiRm9udFNpemUiOjEyLCJGb250TmFtZSI6IkNhbGlicmkiLCJJc0JvbGQiOmZhbHNlLCJJc0l0YWxpYyI6ZmFsc2UsIklzVW5kZXJsaW5lZCI6ZmFsc2UsIlBhcmVudFN0eWxlIjpudWxsfSwiQXV0b1NpemUiOjAsIkZvcmVncm91bmQiOnsiJGlkIjoiMTQwIiwiQ29sb3IiOnsiJGlkIjoiMTQxIiwiQSI6MjU1LCJSIjozMiwiRyI6NTYsIkIiOjEwMH19LCJNYXhXaWR0aCI6MC4wLCJNYXhIZWlnaHQiOjAuMCwiU21hcnRGb3JlZ3JvdW5kSXNBY3RpdmUiOmZhbHNlLCJIb3Jpem9udGFsQWxpZ25tZW50IjowLCJWZXJ0aWNhbEFsaWdubWVudCI6MCwiU21hcnRGb3JlZ3JvdW5kIjpudWxsLCJCYWNrZ3JvdW5kRmlsbFR5cGUiOjAsIk1hcmdpbiI6eyIkaWQiOiIxNDIiLCJUb3AiOjAsIkxlZnQiOjAsIlJpZ2h0IjowLCJCb3R0b20iOjB9LCJQYWRkaW5nIjp7IiRpZCI6IjE0MyIsIlRvcCI6MCwiTGVmdCI6MCwiUmlnaHQiOjAsIkJvdHRvbSI6MH0sIkJhY2tncm91bmQiOm51bGwsIklzVmlzaWJsZSI6ZmFsc2UsIldpZHRoIjowLjAsIkhlaWdodCI6MC4wLCJCb3JkZXJTdHlsZSI6bnVsbCwiUGFyZW50U3R5bGUiOm51bGx9LCJSZWN0YW5nbGVTdHlsZSI6eyIkaWQiOiIxNDQiLCJNYXJnaW4iOnsiJGlkIjoiMTQ1IiwiVG9wIjowLCJMZWZ0IjowLCJSaWdodCI6MCwiQm90dG9tIjowfSwiUGFkZGluZyI6eyIkaWQiOiIxNDYiLCJUb3AiOjAsIkxlZnQiOjAsIlJpZ2h0IjowLCJCb3R0b20iOjB9LCJCYWNrZ3JvdW5kIjp7IiRpZCI6IjE0NyIsIkNvbG9yIjp7IiRpZCI6IjE0OCIsIkEiOjEyNywiUiI6OTEsIkciOjE1NSwiQiI6MjEzfX0sIklzVmlzaWJsZSI6ZmFsc2UsIldpZHRoIjowLjAsIkhlaWdodCI6M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NYXJnaW4iOnsiJGlkIjoiMTUyIiwiVG9wIjowLCJMZWZ0IjowLCJSaWdodCI6MCwiQm90dG9tIjowfSwiUGFkZGluZyI6eyIkaWQiOiIxNTMiLCJUb3AiOjAsIkxlZnQiOjAsIlJpZ2h0IjowLCJCb3R0b20iOjB9LCJCYWNrZ3JvdW5kIjpudWxsLCJJc1Zpc2libGUiOnRydWUsIldpZHRoIjowLjAsIkhlaWdodCI6MC4wLCJCb3JkZXJTdHlsZSI6bnVsbCwiUGFyZW50U3R5bGUiOm51bGx9LCJCYWNrZ3JvdW5kU3R5bGUiOnsiJGlkIjoiMTU0IiwiTWFyZ2luIjp7IiRpZCI6IjE1NSIsIlRvcCI6MCwiTGVmdCI6MCwiUmlnaHQiOjAsIkJvdHRvbSI6MH0sIlBhZGRpbmciOnsiJGlkIjoiMTU2IiwiVG9wIjowLCJMZWZ0IjowLCJSaWdodCI6MCwiQm90dG9tIjowfSwiQmFja2dyb3VuZCI6eyIkaWQiOiIxNTciLCJDb2xvciI6eyIkaWQiOiIxNTgiLCJBIjozOCwiUiI6OTEsIkciOjE1NSwiQiI6MjEzfX0sIklzVmlzaWJsZSI6dHJ1ZSwiV2lkdGgiOjAuMCwiSGVpZ2h0IjowLjAsIkJvcmRlclN0eWxlIjp7IiRpZCI6IjE1OSIsIkxpbmVDb2xvciI6eyIkaWQiOiIxNjAiLCIkdHlwZSI6Ik5MUkUuQ29tbW9uLkRvbS5Tb2xpZENvbG9yQnJ1c2gsIE5MUkUuQ29tbW9uIiwiQ29sb3IiOnsiJGlkIjoiMTYxIiwiQSI6MjU1LCJSIjoyNTUsIkciOjAsIkIiOjB9fSwiTGluZVdlaWdodCI6MC4wLCJMaW5lVHlwZSI6MCwiUGFyZW50U3R5bGUiOm51bGx9LCJQYXJlbnRTdHlsZSI6bnVsbH0sIklzQWJvdmVUaW1lYmFuZCI6ZmFsc2UsIk1hcmdpbiI6eyIkaWQiOiIxNjIiLCJUb3AiOjAsIkxlZnQiOjAsIlJpZ2h0IjowLCJCb3R0b20iOjB9LCJQYWRkaW5nIjp7IiRpZCI6IjE2MyIsIlRvcCI6MCwiTGVmdCI6MCwiUmlnaHQiOjAsIkJvdHRvbSI6MH0sIklzVmlzaWJsZSI6dHJ1ZSwiV2lkdGgiOjAuMCwiSGVpZ2h0IjowLjAsIkJvcmRlclN0eWxlIjpudWxsLCJQYXJlbnRTdHlsZSI6bnVsbH19LCJTY2FsZSI6eyIkaWQiOiIxNjQiLCJTdGFydERhdGUiOiIwMDAxLTAxLTAxVDAwOjAwOjAwIiwiRW5kRGF0ZSI6IjIwMjEtMDUtMTlUMjM6NTk6MDAiLCJGb3JtYXQiOiJNTU0iLCJUeXBlIjoyLCJBdXRvRGF0ZVJhbmdlIjp0cnVlLCJXb3JraW5nRGF5cyI6MzEsIkZpc2NhbFllYXIiOnsiJGlkIjoiMTY1IiwiU3RhcnRNb250aCI6MSwiVXNlU3RhcnRpbmdZZWFyRm9yTnVtYmVyaW5nIjp0cnVlLCJTaG93RmlzY2FsWWVhckxhYmVsIjp0cnVlfSwiVG9kYXlNYXJrZXJUZXh0IjoiVG9kYXkiLCJBdXRvU2NhbGVUeXBlIjp0cnVlfSwiTWlsZXN0b25lcyI6W10sIlRhc2tzIjpbeyIkaWQiOiIxNjYiLCJHcm91cE5hbWUiOm51bGwsIlN0YXJ0RGF0ZSI6IjIwMjEtMDMtMTBUMDA6MDA6MDAiLCJFbmREYXRlIjoiMjAyMS0wNS0xOVQyMzo1OTowMCIsIlBlcmNlbnRhZ2VDb21wbGV0ZSI6bnVsbCwiU3R5bGUiOnsiJGlkIjoiMTY3IiwiU2hhcGUiOjAsIlNoYXBlVGhpY2tuZXNzIjowLCJEdXJhdGlvbkZvcm1hdCI6MCwiSW5jbHVkZU5vbldvcmtpbmdEYXlzSW5EdXJhdGlvbiI6ZmFsc2UsIlBlcmNlbnRhZ2VDb21wbGV0ZVN0eWxlIjp7IiRpZCI6IjE2OCIsIkZvbnRTZXR0aW5ncyI6eyIkaWQiOiIxNjk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GlkIjoiMTcwIiwiVG9wIjowLCJMZWZ0IjowLCJSaWdodCI6MCwiQm90dG9tIjowfSwiUGFkZGluZyI6eyIkaWQiOiIxNzEiLCJUb3AiOjAsIkxlZnQiOjAsIlJpZ2h0IjowLCJCb3R0b20iOjB9LCJCYWNrZ3JvdW5kIjp7IiRpZCI6IjE3MiIsIkNvbG9yIjp7IiRpZCI6IjE3MyIsIkEiOjAsIlIiOjAsIkciOjAsIkIiOjB9fSwiSXNWaXNpYmxlIjp0cnVlLCJXaWR0aCI6MC4wLCJIZWlnaHQiOjAuMCwiQm9yZGVyU3R5bGUiOnsiJGlkIjoiMTc0IiwiTGluZUNvbG9yIjpudWxsLCJMaW5lV2VpZ2h0IjowLjAsIkxpbmVUeXBlIjowLCJQYXJlbnRTdHlsZSI6bnVsbH0sIlBhcmVudFN0eWxlIjpudWxsfSwiRHVyYXRpb25TdHlsZSI6eyIkaWQiOiIxNzUiLCJGb250U2V0dGluZ3MiOnsiJGlkIjoiMTc2IiwiRm9udFNpemUiOjEwLCJGb250TmFtZSI6IkNhbGlicmkiLCJJc0JvbGQiOmZhbHNlLCJJc0l0YWxpYyI6ZmFsc2UsIklzVW5kZXJsaW5lZCI6ZmFsc2UsIlBhcmVudFN0eWxlIjpudWxsfSwiQXV0b1NpemUiOjAsIkZvcmVncm91bmQiOnsiJGlkIjoiMTc3IiwiQ29sb3IiOnsiJGlkIjoiMTc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c5IiwiVG9wIjowLCJMZWZ0IjowLCJSaWdodCI6MCwiQm90dG9tIjowfSwiUGFkZGluZyI6eyIkaWQiOiIxODAiLCJUb3AiOjAsIkxlZnQiOjAsIlJpZ2h0IjowLCJCb3R0b20iOjB9LCJCYWNrZ3JvdW5kIjp7IiRpZCI6IjE4MSIsIkNvbG9yIjp7IiRyZWYiOiIxNzMifX0sIklzVmlzaWJsZSI6dHJ1ZSwiV2lkdGgiOjAuMCwiSGVpZ2h0IjowLjAsIkJvcmRlclN0eWxlIjp7IiRpZCI6IjE4MiIsIkxpbmVDb2xvciI6bnVsbCwiTGluZVdlaWdodCI6MC4wLCJMaW5lVHlwZSI6MCwiUGFyZW50U3R5bGUiOm51bGx9LCJQYXJlbnRTdHlsZSI6bnVsbH0sIkhvcml6b250YWxDb25uZWN0b3JTdHlsZSI6eyIkaWQiOiIxODMiLCJMaW5lQ29sb3IiOnsiJGlkIjoiMTg0IiwiJHR5cGUiOiJOTFJFLkNvbW1vbi5Eb20uU29saWRDb2xvckJydXNoLCBOTFJFLkNvbW1vbiIsIkNvbG9yIjp7IiRpZCI6IjE4NSIsIkEiOjI1NSwiUiI6MjA0LCJHIjoyMDQsIkIiOjIwNH19LCJMaW5lV2VpZ2h0IjoxLjAsIkxpbmVUeXBlIjowLCJQYXJlbnRTdHlsZSI6bnVsbH0sIlZlcnRpY2FsQ29ubmVjdG9yU3R5bGUiOnsiJGlkIjoiMTg2IiwiTGluZUNvbG9yIjp7IiRpZCI6IjE4NyIsIiR0eXBlIjoiTkxSRS5Db21tb24uRG9tLlNvbGlkQ29sb3JCcnVzaCwgTkxSRS5Db21tb24iLCJDb2xvciI6eyIkaWQiOiIxODg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xODkiLCJNYXJnaW4iOnsiJGlkIjoiMTkwIiwiVG9wIjowLCJMZWZ0Ijo0LCJSaWdodCI6NCwiQm90dG9tIjowfSwiUGFkZGluZyI6eyIkaWQiOiIxOTEiLCJUb3AiOjAsIkxlZnQiOjAsIlJpZ2h0IjowLCJCb3R0b20iOjB9LCJCYWNrZ3JvdW5kIjp7IiRpZCI6IjE5MiIsIkNvbG9yIjp7IiRpZCI6IjE5MyIsIkEiOjI1NSwiUiI6MCwiRyI6MCwiQiI6MH19LCJJc1Zpc2libGUiOnRydWUsIldpZHRoIjowLjAsIkhlaWdodCI6MTAuMCwiQm9yZGVyU3R5bGUiOnsiJGlkIjoiMTk0IiwiTGluZUNvbG9yIjp7IiRpZCI6IjE5NSIsIiR0eXBlIjoiTkxSRS5Db21tb24uRG9tLlNvbGlkQ29sb3JCcnVzaCwgTkxSRS5Db21tb24iLCJDb2xvciI6eyIkaWQiOiIxOTYiLCJBIjoyNTUsIlIiOjI1NSwiRyI6MCwiQiI6MH19LCJMaW5lV2VpZ2h0IjowLjAsIkxpbmVUeXBlIjowLCJQYXJlbnRTdHlsZSI6bnVsbH0sIlBhcmVudFN0eWxlIjpudWxsfSwiVGl0bGVTdHlsZSI6eyIkaWQiOiIxOTciLCJGb250U2V0dGluZ3MiOnsiJGlkIjoiMTk4IiwiRm9udFNpemUiOjExLCJGb250TmFtZSI6IkNhbGlicmkiLCJJc0JvbGQiOnRydWUsIklzSXRhbGljIjpmYWxzZSwiSXNVbmRlcmxpbmVkIjpmYWxzZSwiUGFyZW50U3R5bGUiOm51bGx9LCJBdXRvU2l6ZSI6MCwiRm9yZWdyb3VuZCI6eyIkaWQiOiIxOTkiLCJDb2xvciI6eyIkaWQiOiIyMDA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jAxIiwiVG9wIjowLCJMZWZ0IjowLCJSaWdodCI6MCwiQm90dG9tIjowfSwiUGFkZGluZyI6eyIkaWQiOiIyMDIiLCJUb3AiOjAsIkxlZnQiOjAsIlJpZ2h0IjowLCJCb3R0b20iOjB9LCJCYWNrZ3JvdW5kIjp7IiRpZCI6IjIwMyIsIkNvbG9yIjp7IiRpZCI6IjIwNCIsIkEiOjAsIlIiOjI1NSwiRyI6MjU1LCJCIjoyNTV9fSwiSXNWaXNpYmxlIjp0cnVlLCJXaWR0aCI6MC4wLCJIZWlnaHQiOjAuMCwiQm9yZGVyU3R5bGUiOnsiJGlkIjoiMjA1IiwiTGluZUNvbG9yIjpudWxsLCJMaW5lV2VpZ2h0IjowLjAsIkxpbmVUeXBlIjowLCJQYXJlbnRTdHlsZSI6bnVsbH0sIlBhcmVudFN0eWxlIjpudWxsfSwiRGF0ZVN0eWxlIjp7IiRpZCI6IjIwNiIsIkZvbnRTZXR0aW5ncyI6eyIkaWQiOiIyMDciLCJGb250U2l6ZSI6MTAsIkZvbnROYW1lIjoiQ2FsaWJyaSIsIklzQm9sZCI6ZmFsc2UsIklzSXRhbGljIjpmYWxzZSwiSXNVbmRlcmxpbmVkIjpmYWxzZSwiUGFyZW50U3R5bGUiOm51bGx9LCJBdXRvU2l6ZSI6MCwiRm9yZWdyb3VuZCI6eyIkaWQiOiIyMDgiLCJDb2xvciI6eyIkaWQiOiIyMD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xMCIsIlRvcCI6MCwiTGVmdCI6MCwiUmlnaHQiOjAsIkJvdHRvbSI6MH0sIlBhZGRpbmciOnsiJGlkIjoiMjExIiwiVG9wIjowLCJMZWZ0IjowLCJSaWdodCI6MCwiQm90dG9tIjowfSwiQmFja2dyb3VuZCI6eyIkaWQiOiIyMTIiLCJDb2xvciI6eyIkaWQiOiIyMTMiLCJBIjowLCJSIjoyNTUsIkciOjI1NSwiQiI6MjU1fX0sIklzVmlzaWJsZSI6dHJ1ZSwiV2lkdGgiOjAuMCwiSGVpZ2h0IjowLjAsIkJvcmRlclN0eWxlIjp7IiRpZCI6IjIxNCIsIkxpbmVDb2xvciI6bnVsbCwiTGluZVdlaWdodCI6MC4wLCJMaW5lVHlwZSI6MCwiUGFyZW50U3R5bGUiOm51bGx9LCJQYXJlbnRTdHlsZSI6bnVsbH0sIkRhdGVGb3JtYXQiOnsiJGlkIjoiMjE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NiIsIkZvcm1hdCI6MCwiSXNWaXNpYmxlIjpmYWxzZSwiTGFzdEtub3duVmlzaWJpbGl0eVN0YXRlIjpmYWxzZX0sIklzVmlzaWJsZSI6dHJ1ZSwiUGFyZW50U3R5bGUiOm51bGx9LCJJbmRleCI6MCwiU21hcnREdXJhdGlvbkFjdGl2YXRlZCI6ZmFsc2UsIkRhdGVGb3JtYXQiOnsiJHJlZiI6IjIxNSJ9LCJXZWVrTnVtYmVyaW5nIjp7IiRpZCI6IjIxNyIsIkZvcm1hdCI6MCwiSXNWaXNpYmxlIjpmYWxzZSwiTGFzdEtub3duVmlzaWJpbGl0eVN0YXRlIjpmYWxzZX0sIklkIjoiYzgwZmU4MTctODhhYy00Y2YzLTkzODktMTg1NTE3ZGZlMzdmIiwiSW1wb3J0SWQiOm51bGwsIlRpdGxlIjoiU2VtaW5hcmFyYmVpdCBBcGFjaGUgVG9tY2F0IGZvciBQeXRob24iLCJOb3RlIjpudWxsLCJIeXBlcmxpbmsiOnsiJGlkIjoiMjE4IiwiQWRkcmVzcyI6IiIsIlN1YkFkZHJlc3MiOiIifSwiSXNDaGFuZ2VkIjpmYWxzZSwiSXNOZXciOmZhbHNlfSx7IiRpZCI6IjIxOSIsIkdyb3VwTmFtZSI6bnVsbCwiU3RhcnREYXRlIjoiMjAyMS0wMy0xMFQwMDowMDowMCIsIkVuZERhdGUiOiIyMDIxLTAzLTE3VDIzOjU5OjAwIiwiUGVyY2VudGFnZUNvbXBsZXRlIjpudWxsLCJTdHlsZSI6eyIkaWQiOiIyMjAiLCJTaGFwZSI6MCwiU2hhcGVUaGlja25lc3MiOjAsIkR1cmF0aW9uRm9ybWF0IjowLCJJbmNsdWRlTm9uV29ya2luZ0RheXNJbkR1cmF0aW9uIjpmYWxzZSwiUGVyY2VudGFnZUNvbXBsZXRlU3R5bGUiOnsiJGlkIjoiMjIxIiwiRm9udFNldHRpbmdzIjp7IiRpZCI6IjIyMi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aWQiOiIyMjMiLCJUb3AiOjAsIkxlZnQiOjAsIlJpZ2h0IjowLCJCb3R0b20iOjB9LCJQYWRkaW5nIjp7IiRpZCI6IjIyNCIsIlRvcCI6MCwiTGVmdCI6MCwiUmlnaHQiOjAsIkJvdHRvbSI6MH0sIkJhY2tncm91bmQiOnsiJGlkIjoiMjI1IiwiQ29sb3IiOnsiJGlkIjoiMjI2IiwiQSI6MCwiUiI6MCwiRyI6MCwiQiI6MH19LCJJc1Zpc2libGUiOnRydWUsIldpZHRoIjowLjAsIkhlaWdodCI6MC4wLCJCb3JkZXJTdHlsZSI6eyIkaWQiOiIyMjciLCJMaW5lQ29sb3IiOm51bGwsIkxpbmVXZWlnaHQiOjAuMCwiTGluZVR5cGUiOjAsIlBhcmVudFN0eWxlIjpudWxsfSwiUGFyZW50U3R5bGUiOm51bGx9LCJEdXJhdGlvblN0eWxlIjp7IiRpZCI6IjIyOCIsIkZvbnRTZXR0aW5ncyI6eyIkaWQiOiIyMjkiLCJGb250U2l6ZSI6MTAsIkZvbnROYW1lIjoiQ2FsaWJyaSIsIklzQm9sZCI6ZmFsc2UsIklzSXRhbGljIjpmYWxzZSwiSXNVbmRlcmxpbmVkIjpmYWxzZSwiUGFyZW50U3R5bGUiOm51bGx9LCJBdXRvU2l6ZSI6MCwiRm9yZWdyb3VuZCI6eyIkaWQiOiIyMzAiLCJDb2xvciI6eyIkaWQiOiIyMz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MzIiLCJUb3AiOjAsIkxlZnQiOjAsIlJpZ2h0IjowLCJCb3R0b20iOjB9LCJQYWRkaW5nIjp7IiRpZCI6IjIzMyIsIlRvcCI6MCwiTGVmdCI6MCwiUmlnaHQiOjAsIkJvdHRvbSI6MH0sIkJhY2tncm91bmQiOnsiJGlkIjoiMjM0IiwiQ29sb3IiOnsiJHJlZiI6IjIyNiJ9fSwiSXNWaXNpYmxlIjp0cnVlLCJXaWR0aCI6MC4wLCJIZWlnaHQiOjAuMCwiQm9yZGVyU3R5bGUiOnsiJGlkIjoiMjM1IiwiTGluZUNvbG9yIjpudWxsLCJMaW5lV2VpZ2h0IjowLjAsIkxpbmVUeXBlIjowLCJQYXJlbnRTdHlsZSI6bnVsbH0sIlBhcmVudFN0eWxlIjpudWxsfSwiSG9yaXpvbnRhbENvbm5lY3RvclN0eWxlIjp7IiRpZCI6IjIzNiIsIkxpbmVDb2xvciI6eyIkaWQiOiIyMzciLCIkdHlwZSI6Ik5MUkUuQ29tbW9uLkRvbS5Tb2xpZENvbG9yQnJ1c2gsIE5MUkUuQ29tbW9uIiwiQ29sb3IiOnsiJGlkIjoiMjM4IiwiQSI6MjU1LCJSIjoyMDQsIkciOjIwNCwiQiI6MjA0fX0sIkxpbmVXZWlnaHQiOjEuMCwiTGluZVR5cGUiOjAsIlBhcmVudFN0eWxlIjpudWxsfSwiVmVydGljYWxDb25uZWN0b3JTdHlsZSI6eyIkaWQiOiIyMzkiLCJMaW5lQ29sb3IiOnsiJGlkIjoiMjQwIiwiJHR5cGUiOiJOTFJFLkNvbW1vbi5Eb20uU29saWRDb2xvckJydXNoLCBOTFJFLkNvbW1vbiIsIkNvbG9yIjp7IiRpZCI6IjI0MS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1LCJJc0JlbG93VGltZWJhbmQiOmZhbHNlLCJQZXJjZW50YWdlQ29tcGxldGVTaGFwZU9wYWNpdHkiOjM1LCJTaGFwZVN0eWxlIjp7IiRpZCI6IjI0MiIsIk1hcmdpbiI6eyIkaWQiOiIyNDMiLCJUb3AiOjAsIkxlZnQiOjQsIlJpZ2h0Ijo0LCJCb3R0b20iOjB9LCJQYWRkaW5nIjp7IiRpZCI6IjI0NCIsIlRvcCI6MCwiTGVmdCI6MCwiUmlnaHQiOjAsIkJvdHRvbSI6MH0sIkJhY2tncm91bmQiOnsiJGlkIjoiMjQ1IiwiQ29sb3IiOnsiJGlkIjoiMjQ2IiwiQSI6MjU1LCJSIjoyMzQsIkciOjIyLCJCIjozMH19LCJJc1Zpc2libGUiOnRydWUsIldpZHRoIjowLjAsIkhlaWdodCI6MTAuMCwiQm9yZGVyU3R5bGUiOnsiJGlkIjoiMjQ3IiwiTGluZUNvbG9yIjp7IiRpZCI6IjI0OCIsIiR0eXBlIjoiTkxSRS5Db21tb24uRG9tLlNvbGlkQ29sb3JCcnVzaCwgTkxSRS5Db21tb24iLCJDb2xvciI6eyIkaWQiOiIyNDkiLCJBIjoyNTUsIlIiOjI1NSwiRyI6MCwiQiI6MH19LCJMaW5lV2VpZ2h0IjowLjAsIkxpbmVUeXBlIjowLCJQYXJlbnRTdHlsZSI6bnVsbH0sIlBhcmVudFN0eWxlIjpudWxsfSwiVGl0bGVTdHlsZSI6eyIkaWQiOiIyNTAiLCJGb250U2V0dGluZ3MiOnsiJGlkIjoiMjUxIiwiRm9udFNpemUiOjExLCJGb250TmFtZSI6IkNhbGlicmkiLCJJc0JvbGQiOnRydWUsIklzSXRhbGljIjpmYWxzZSwiSXNVbmRlcmxpbmVkIjpmYWxzZSwiUGFyZW50U3R5bGUiOm51bGx9LCJBdXRvU2l6ZSI6MCwiRm9yZWdyb3VuZCI6eyIkaWQiOiIyNTIiLCJDb2xvciI6eyIkaWQiOiIyNTM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jU0IiwiVG9wIjowLCJMZWZ0IjowLCJSaWdodCI6MCwiQm90dG9tIjowfSwiUGFkZGluZyI6eyIkaWQiOiIyNTUiLCJUb3AiOjAsIkxlZnQiOjAsIlJpZ2h0IjowLCJCb3R0b20iOjB9LCJCYWNrZ3JvdW5kIjp7IiRpZCI6IjI1NiIsIkNvbG9yIjp7IiRpZCI6IjI1NyIsIkEiOjAsIlIiOjI1NSwiRyI6MjU1LCJCIjoyNTV9fSwiSXNWaXNpYmxlIjp0cnVlLCJXaWR0aCI6MC4wLCJIZWlnaHQiOjAuMCwiQm9yZGVyU3R5bGUiOnsiJGlkIjoiMjU4IiwiTGluZUNvbG9yIjpudWxsLCJMaW5lV2VpZ2h0IjowLjAsIkxpbmVUeXBlIjowLCJQYXJlbnRTdHlsZSI6bnVsbH0sIlBhcmVudFN0eWxlIjpudWxsfSwiRGF0ZVN0eWxlIjp7IiRpZCI6IjI1OSIsIkZvbnRTZXR0aW5ncyI6eyIkaWQiOiIyNjAiLCJGb250U2l6ZSI6MTAsIkZvbnROYW1lIjoiQ2FsaWJyaSIsIklzQm9sZCI6ZmFsc2UsIklzSXRhbGljIjpmYWxzZSwiSXNVbmRlcmxpbmVkIjpmYWxzZSwiUGFyZW50U3R5bGUiOm51bGx9LCJBdXRvU2l6ZSI6MCwiRm9yZWdyb3VuZCI6eyIkaWQiOiIyNjEiLCJDb2xvciI6eyIkaWQiOiIyNj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2MyIsIlRvcCI6MCwiTGVmdCI6MCwiUmlnaHQiOjAsIkJvdHRvbSI6MH0sIlBhZGRpbmciOnsiJGlkIjoiMjY0IiwiVG9wIjowLCJMZWZ0IjowLCJSaWdodCI6MCwiQm90dG9tIjowfSwiQmFja2dyb3VuZCI6eyIkaWQiOiIyNjUiLCJDb2xvciI6eyIkaWQiOiIyNjYiLCJBIjowLCJSIjoyNTUsIkciOjI1NSwiQiI6MjU1fX0sIklzVmlzaWJsZSI6dHJ1ZSwiV2lkdGgiOjAuMCwiSGVpZ2h0IjowLjAsIkJvcmRlclN0eWxlIjp7IiRpZCI6IjI2NyIsIkxpbmVDb2xvciI6bnVsbCwiTGluZVdlaWdodCI6MC4wLCJMaW5lVHlwZSI6MCwiUGFyZW50U3R5bGUiOm51bGx9LCJQYXJlbnRTdHlsZSI6bnVsbH0sIkRhdGVGb3JtYXQiOnsiJGlkIjoiMjY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2OSIsIkZvcm1hdCI6MCwiSXNWaXNpYmxlIjpmYWxzZSwiTGFzdEtub3duVmlzaWJpbGl0eVN0YXRlIjpmYWxzZX0sIklzVmlzaWJsZSI6dHJ1ZSwiUGFyZW50U3R5bGUiOm51bGx9LCJJbmRleCI6MSwiU21hcnREdXJhdGlvbkFjdGl2YXRlZCI6ZmFsc2UsIkRhdGVGb3JtYXQiOnsiJHJlZiI6IjI2OCJ9LCJXZWVrTnVtYmVyaW5nIjp7IiRpZCI6IjI3MCIsIkZvcm1hdCI6MCwiSXNWaXNpYmxlIjpmYWxzZSwiTGFzdEtub3duVmlzaWJpbGl0eVN0YXRlIjpmYWxzZX0sIklkIjoiY2UyYzlmNjUtYTVjZi00MDcxLTk2MDYtZmYyNjc5YjJkOGI5IiwiSW1wb3J0SWQiOm51bGwsIlRpdGxlIjoiRXJzdGUgQmVhcmJlaXR1bmcgZGVzIFRoZW1hcyIsIk5vdGUiOm51bGwsIkh5cGVybGluayI6eyIkaWQiOiIyNzEiLCJBZGRyZXNzIjoiIiwiU3ViQWRkcmVzcyI6IiJ9LCJJc0NoYW5nZWQiOmZhbHNlLCJJc05ldyI6ZmFsc2V9LHsiJGlkIjoiMjcyIiwiR3JvdXBOYW1lIjpudWxsLCJTdGFydERhdGUiOiIyMDIxLTAzLTE0VDAwOjAwOjAwWiIsIkVuZERhdGUiOiIyMDIxLTAzLTE3VDIzOjU5OjAwWiIsIlBlcmNlbnRhZ2VDb21wbGV0ZSI6bnVsbCwiU3R5bGUiOnsiJGlkIjoiMjczIiwiU2hhcGUiOjEsIlNoYXBlVGhpY2tuZXNzIjowLCJEdXJhdGlvbkZvcm1hdCI6MCwiSW5jbHVkZU5vbldvcmtpbmdEYXlzSW5EdXJhdGlvbiI6ZmFsc2UsIlBlcmNlbnRhZ2VDb21wbGV0ZVN0eWxlIjp7IiRpZCI6IjI3NCIsIkZvbnRTZXR0aW5ncyI6eyIkaWQiOiIyNzU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GlkIjoiMjc2IiwiVG9wIjowLCJMZWZ0IjowLCJSaWdodCI6MCwiQm90dG9tIjowfSwiUGFkZGluZyI6eyIkaWQiOiIyNzciLCJUb3AiOjAsIkxlZnQiOjAsIlJpZ2h0IjowLCJCb3R0b20iOjB9LCJCYWNrZ3JvdW5kIjp7IiRpZCI6IjI3OCIsIkNvbG9yIjp7IiRpZCI6IjI3OSIsIkEiOjAsIlIiOjAsIkciOjAsIkIiOjB9fSwiSXNWaXNpYmxlIjp0cnVlLCJXaWR0aCI6MC4wLCJIZWlnaHQiOjAuMCwiQm9yZGVyU3R5bGUiOnsiJGlkIjoiMjgwIiwiTGluZUNvbG9yIjpudWxsLCJMaW5lV2VpZ2h0IjowLjAsIkxpbmVUeXBlIjowLCJQYXJlbnRTdHlsZSI6bnVsbH0sIlBhcmVudFN0eWxlIjpudWxsfSwiRHVyYXRpb25TdHlsZSI6eyIkaWQiOiIyODEiLCJGb250U2V0dGluZ3MiOnsiJGlkIjoiMjgyIiwiRm9udFNpemUiOjEwLCJGb250TmFtZSI6IkNhbGlicmkiLCJJc0JvbGQiOmZhbHNlLCJJc0l0YWxpYyI6ZmFsc2UsIklzVW5kZXJsaW5lZCI6ZmFsc2UsIlBhcmVudFN0eWxlIjpudWxsfSwiQXV0b1NpemUiOjAsIkZvcmVncm91bmQiOnsiJGlkIjoiMjgzIiwiQ29sb3IiOnsiJGlkIjoiMjg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g1IiwiVG9wIjowLCJMZWZ0IjowLCJSaWdodCI6MCwiQm90dG9tIjowfSwiUGFkZGluZyI6eyIkaWQiOiIyODYiLCJUb3AiOjAsIkxlZnQiOjAsIlJpZ2h0IjowLCJCb3R0b20iOjB9LCJCYWNrZ3JvdW5kIjp7IiRpZCI6IjI4NyIsIkNvbG9yIjp7IiRyZWYiOiIyNzkifX0sIklzVmlzaWJsZSI6dHJ1ZSwiV2lkdGgiOjAuMCwiSGVpZ2h0IjowLjAsIkJvcmRlclN0eWxlIjp7IiRpZCI6IjI4OCIsIkxpbmVDb2xvciI6bnVsbCwiTGluZVdlaWdodCI6MC4wLCJMaW5lVHlwZSI6MCwiUGFyZW50U3R5bGUiOm51bGx9LCJQYXJlbnRTdHlsZSI6bnVsbH0sIkhvcml6b250YWxDb25uZWN0b3JTdHlsZSI6eyIkaWQiOiIyODkiLCJMaW5lQ29sb3IiOnsiJGlkIjoiMjkwIiwiJHR5cGUiOiJOTFJFLkNvbW1vbi5Eb20uU29saWRDb2xvckJydXNoLCBOTFJFLkNvbW1vbiIsIkNvbG9yIjp7IiRpZCI6IjI5MSIsIkEiOjI1NSwiUiI6MjA0LCJHIjoyMDQsIkIiOjIwNH19LCJMaW5lV2VpZ2h0IjoxLjAsIkxpbmVUeXBlIjowLCJQYXJlbnRTdHlsZSI6bnVsbH0sIlZlcnRpY2FsQ29ubmVjdG9yU3R5bGUiOnsiJGlkIjoiMjkyIiwiTGluZUNvbG9yIjp7IiRpZCI6IjI5MyIsIiR0eXBlIjoiTkxSRS5Db21tb24uRG9tLlNvbGlkQ29sb3JCcnVzaCwgTkxSRS5Db21tb24iLCJDb2xvciI6eyIkaWQiOiIyOTQ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yOTUiLCJNYXJnaW4iOnsiJGlkIjoiMjk2IiwiVG9wIjowLCJMZWZ0Ijo0LCJSaWdodCI6NCwiQm90dG9tIjowfSwiUGFkZGluZyI6eyIkaWQiOiIyOTciLCJUb3AiOjAsIkxlZnQiOjAsIlJpZ2h0IjowLCJCb3R0b20iOjB9LCJCYWNrZ3JvdW5kIjp7IiRpZCI6IjI5OCIsIkNvbG9yIjp7IiRpZCI6IjI5OSIsIkEiOjI1NSwiUiI6MjU0LCJHIjoxODYsIkIiOjEwfX0sIklzVmlzaWJsZSI6dHJ1ZSwiV2lkdGgiOjAuMCwiSGVpZ2h0IjoxMC4wLCJCb3JkZXJTdHlsZSI6eyIkaWQiOiIzMDAiLCJMaW5lQ29sb3IiOnsiJGlkIjoiMzAxIiwiJHR5cGUiOiJOTFJFLkNvbW1vbi5Eb20uU29saWRDb2xvckJydXNoLCBOTFJFLkNvbW1vbiIsIkNvbG9yIjp7IiRpZCI6IjMwMiIsIkEiOjI1NSwiUiI6MjU1LCJHIjowLCJCIjowfX0sIkxpbmVXZWlnaHQiOjAuMCwiTGluZVR5cGUiOjAsIlBhcmVudFN0eWxlIjpudWxsfSwiUGFyZW50U3R5bGUiOm51bGx9LCJUaXRsZVN0eWxlIjp7IiRpZCI6IjMwMyIsIkZvbnRTZXR0aW5ncyI6eyIkaWQiOiIzMDQiLCJGb250U2l6ZSI6MTEsIkZvbnROYW1lIjoiQ2FsaWJyaSIsIklzQm9sZCI6dHJ1ZSwiSXNJdGFsaWMiOmZhbHNlLCJJc1VuZGVybGluZWQiOmZhbHNlLCJQYXJlbnRTdHlsZSI6bnVsbH0sIkF1dG9TaXplIjowLCJGb3JlZ3JvdW5kIjp7IiRpZCI6IjMwNSIsIkNvbG9yIjp7IiRpZCI6IjMwNiIsIkEiOjI1NSwiUiI6MCwiRyI6MCwiQiI6MH19LCJNYXhXaWR0aCI6NzIwLjAsIk1heEhlaWdodCI6IkluZmluaXR5IiwiU21hcnRGb3JlZ3JvdW5kSXNBY3RpdmUiOmZhbHNlLCJIb3Jpem9udGFsQWxpZ25tZW50IjowLCJWZXJ0aWNhbEFsaWdubWVudCI6MCwiU21hcnRGb3JlZ3JvdW5kIjpudWxsLCJCYWNrZ3JvdW5kRmlsbFR5cGUiOjAsIk1hcmdpbiI6eyIkaWQiOiIzMDciLCJUb3AiOjAsIkxlZnQiOjAsIlJpZ2h0IjowLCJCb3R0b20iOjB9LCJQYWRkaW5nIjp7IiRpZCI6IjMwOCIsIlRvcCI6MCwiTGVmdCI6MCwiUmlnaHQiOjAsIkJvdHRvbSI6MH0sIkJhY2tncm91bmQiOnsiJGlkIjoiMzA5IiwiQ29sb3IiOnsiJGlkIjoiMzEwIiwiQSI6MCwiUiI6MjU1LCJHIjoyNTUsIkIiOjI1NX19LCJJc1Zpc2libGUiOnRydWUsIldpZHRoIjowLjAsIkhlaWdodCI6MC4wLCJCb3JkZXJTdHlsZSI6eyIkaWQiOiIzMTEiLCJMaW5lQ29sb3IiOm51bGwsIkxpbmVXZWlnaHQiOjAuMCwiTGluZVR5cGUiOjAsIlBhcmVudFN0eWxlIjpudWxsfSwiUGFyZW50U3R5bGUiOm51bGx9LCJEYXRlU3R5bGUiOnsiJGlkIjoiMzEyIiwiRm9udFNldHRpbmdzIjp7IiRpZCI6IjMxMyIsIkZvbnRTaXplIjoxMCwiRm9udE5hbWUiOiJDYWxpYnJpIiwiSXNCb2xkIjpmYWxzZSwiSXNJdGFsaWMiOmZhbHNlLCJJc1VuZGVybGluZWQiOmZhbHNlLCJQYXJlbnRTdHlsZSI6bnVsbH0sIkF1dG9TaXplIjowLCJGb3JlZ3JvdW5kIjp7IiRpZCI6IjMxNCIsIkNvbG9yIjp7IiRpZCI6IjMxN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GlkIjoiMzE2IiwiVG9wIjowLCJMZWZ0IjowLCJSaWdodCI6MCwiQm90dG9tIjowfSwiUGFkZGluZyI6eyIkaWQiOiIzMTciLCJUb3AiOjAsIkxlZnQiOjAsIlJpZ2h0IjowLCJCb3R0b20iOjB9LCJCYWNrZ3JvdW5kIjp7IiRpZCI6IjMxOCIsIkNvbG9yIjp7IiRpZCI6IjMxOSIsIkEiOjAsIlIiOjI1NSwiRyI6MjU1LCJCIjoyNTV9fSwiSXNWaXNpYmxlIjp0cnVlLCJXaWR0aCI6MC4wLCJIZWlnaHQiOjAuMCwiQm9yZGVyU3R5bGUiOnsiJGlkIjoiMzIwIiwiTGluZUNvbG9yIjpudWxsLCJMaW5lV2VpZ2h0IjowLjAsIkxpbmVUeXBlIjowLCJQYXJlbnRTdHlsZSI6bnVsbH0sIlBhcmVudFN0eWxlIjpudWxsfSwiRGF0ZUZvcm1hdCI6eyIkaWQiOiIzM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IyIiwiRm9ybWF0IjowLCJJc1Zpc2libGUiOmZhbHNlLCJMYXN0S25vd25WaXNpYmlsaXR5U3RhdGUiOmZhbHNlfSwiSXNWaXNpYmxlIjp0cnVlLCJQYXJlbnRTdHlsZSI6bnVsbH0sIkluZGV4IjoyLCJTbWFydER1cmF0aW9uQWN0aXZhdGVkIjpmYWxzZSwiRGF0ZUZvcm1hdCI6eyIkcmVmIjoiMzIxIn0sIldlZWtOdW1iZXJpbmciOnsiJGlkIjoiMzIzIiwiRm9ybWF0IjowLCJJc1Zpc2libGUiOmZhbHNlLCJMYXN0S25vd25WaXNpYmlsaXR5U3RhdGUiOmZhbHNlfSwiSWQiOiJlN2FjOTJiYy02MmUyLTQ4MWYtODQ0ZC02Mjk3ODBjYzc1M2YiLCJJbXBvcnRJZCI6bnVsbCwiVGl0bGUiOiJFcnN0ZWxsdW5nIGRlciBQcsOkc2VudGF0aW9uICsgR2FudHQtQ2hhcnQiLCJOb3RlIjpudWxsLCJIeXBlcmxpbmsiOnsiJGlkIjoiMzI0IiwiQWRkcmVzcyI6IiIsIlN1YkFkZHJlc3MiOiIifSwiSXNDaGFuZ2VkIjpmYWxzZSwiSXNOZXciOmZhbHNlfSx7IiRpZCI6IjMyNSIsIkdyb3VwTmFtZSI6bnVsbCwiU3RhcnREYXRlIjoiMjAyMS0wMy0xOFQwMDowMDowMFoiLCJFbmREYXRlIjoiMjAyMS0wNC0wMVQyMzo1OTowMFoiLCJQZXJjZW50YWdlQ29tcGxldGUiOm51bGwsIlN0eWxlIjp7IiRpZCI6IjMyNiIsIlNoYXBlIjowLCJTaGFwZVRoaWNrbmVzcyI6MCwiRHVyYXRpb25Gb3JtYXQiOjAsIkluY2x1ZGVOb25Xb3JraW5nRGF5c0luRHVyYXRpb24iOmZhbHNlLCJQZXJjZW50YWdlQ29tcGxldGVTdHlsZSI6eyIkaWQiOiIzMjciLCJGb250U2V0dGluZ3MiOnsiJGlkIjoiMzI4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zMjkiLCJMaW5lQ29sb3IiOm51bGwsIkxpbmVXZWlnaHQiOjAuMCwiTGluZVR5cGUiOjAsIlBhcmVudFN0eWxlIjpudWxsfSwiUGFyZW50U3R5bGUiOm51bGx9LCJEdXJhdGlvblN0eWxlIjp7IiRpZCI6IjMzMCIsIkZvbnRTZXR0aW5ncyI6eyIkaWQiOiIzMzE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MzMiIsIkxpbmVDb2xvciI6bnVsbCwiTGluZVdlaWdodCI6MC4wLCJMaW5lVHlwZSI6MCwiUGFyZW50U3R5bGUiOm51bGx9LCJQYXJlbnRTdHlsZSI6bnVsbH0sIkhvcml6b250YWxDb25uZWN0b3JTdHlsZSI6eyIkaWQiOiIzMzMiLCJMaW5lQ29sb3IiOnsiJHJlZiI6Ijk5In0sIkxpbmVXZWlnaHQiOjEuMCwiTGluZVR5cGUiOjAsIlBhcmVudFN0eWxlIjpudWxsfSwiVmVydGljYWxDb25uZWN0b3JTdHlsZSI6eyIkaWQiOiIzMzQiLCJMaW5lQ29sb3IiOnsiJHJlZiI6IjEwMiJ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1LCJJc0JlbG93VGltZWJhbmQiOmZhbHNlLCJQZXJjZW50YWdlQ29tcGxldGVTaGFwZU9wYWNpdHkiOjM1LCJTaGFwZVN0eWxlIjp7IiRpZCI6IjMzNSIsIk1hcmdpbiI6eyIkcmVmIjoiMTA1In0sIlBhZGRpbmciOnsiJHJlZiI6IjEwNiJ9LCJCYWNrZ3JvdW5kIjp7IiRpZCI6IjMzNiIsIkNvbG9yIjp7IiRpZCI6IjMzNyIsIkEiOjI1NSwiUiI6MTc4LCJHIjoxNCwiQiI6MTh9fSwiSXNWaXNpYmxlIjp0cnVlLCJXaWR0aCI6MC4wLCJIZWlnaHQiOjEwLjAsIkJvcmRlclN0eWxlIjp7IiRpZCI6IjMzOCIsIkxpbmVDb2xvciI6eyIkaWQiOiIzMzkiLCIkdHlwZSI6Ik5MUkUuQ29tbW9uLkRvbS5Tb2xpZENvbG9yQnJ1c2gsIE5MUkUuQ29tbW9uIiwiQ29sb3IiOnsiJGlkIjoiMzQwIiwiQSI6MjU1LCJSIjoyNTUsIkciOjAsIkIiOjB9fSwiTGluZVdlaWdodCI6MC4wLCJMaW5lVHlwZSI6MCwiUGFyZW50U3R5bGUiOm51bGx9LCJQYXJlbnRTdHlsZSI6bnVsbH0sIlRpdGxlU3R5bGUiOnsiJGlkIjoiMzQxIiwiRm9udFNldHRpbmdzIjp7IiRpZCI6IjM0MiIsIkZvbnRTaXplIjoxMSwiRm9udE5hbWUiOiJDYWxpYnJpIiwiSXNCb2xkIjp0cnVlLCJJc0l0YWxpYyI6ZmFsc2UsIklzVW5kZXJsaW5lZCI6ZmFsc2UsIlBhcmVudFN0eWxlIjpudWxsfSwiQXV0b1NpemUiOjAsIkZvcmVncm91bmQiOnsiJGlkIjoiMzQzIiwiQ29sb3IiOnsiJGlkIjoiMzQ0IiwiQSI6MjU1LCJSIjowLCJHIjowLCJCIjowfX0sIk1heFdpZHRoIjo3MjAuMCwiTWF4SGVpZ2h0IjoiSW5maW5pdHkiLCJTbWFydEZvcmVncm91bmRJc0FjdGl2ZSI6ZmFsc2UsIkhvcml6b250YWxBbGlnbm1lbnQiOjAsIlZlcnRpY2FsQWxpZ25tZW50IjowLCJTbWFydEZvcmVncm91bmQiOm51bGwsIkJhY2tncm91bmRGaWxsVHlwZSI6MCwiTWFyZ2luIjp7IiRyZWYiOiIxMTYifSwiUGFkZGluZyI6eyIkcmVmIjoiMTE3In0sIkJhY2tncm91bmQiOnsiJGlkIjoiMzQ1IiwiQ29sb3IiOnsiJGlkIjoiMzQ2IiwiQSI6MCwiUiI6MjU1LCJHIjoyNTUsIkIiOjI1NX19LCJJc1Zpc2libGUiOnRydWUsIldpZHRoIjowLjAsIkhlaWdodCI6MC4wLCJCb3JkZXJTdHlsZSI6eyIkaWQiOiIzNDciLCJMaW5lQ29sb3IiOm51bGwsIkxpbmVXZWlnaHQiOjAuMCwiTGluZVR5cGUiOjAsIlBhcmVudFN0eWxlIjpudWxsfSwiUGFyZW50U3R5bGUiOm51bGx9LCJEYXRlU3R5bGUiOnsiJGlkIjoiMzQ4IiwiRm9udFNldHRpbmdzIjp7IiRpZCI6IjM0OSIsIkZvbnRTaXplIjoxMCwiRm9udE5hbWUiOiJDYWxpYnJpIiwiSXNCb2xkIjpmYWxzZSwiSXNJdGFsaWMiOmZhbHNlLCJJc1VuZGVybGluZWQiOmZhbHNlLCJQYXJlbnRTdHlsZSI6bnVsbH0sIkF1dG9TaXplIjowLCJGb3JlZ3JvdW5kIjp7IiRpZCI6IjM1MCIsIkNvbG9yIjp7IiRpZCI6IjM1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EyMyJ9LCJQYWRkaW5nIjp7IiRyZWYiOiIxMjQifSwiQmFja2dyb3VuZCI6eyIkaWQiOiIzNTIiLCJDb2xvciI6eyIkaWQiOiIzNTMiLCJBIjowLCJSIjoyNTUsIkciOjI1NSwiQiI6MjU1fX0sIklzVmlzaWJsZSI6dHJ1ZSwiV2lkdGgiOjAuMCwiSGVpZ2h0IjowLjAsIkJvcmRlclN0eWxlIjp7IiRpZCI6IjM1NCIsIkxpbmVDb2xvciI6bnVsbCwiTGluZVdlaWdodCI6MC4wLCJMaW5lVHlwZSI6MCwiUGFyZW50U3R5bGUiOm51bGx9LCJQYXJlbnRTdHlsZSI6bnVsbH0sIkRhdGVGb3JtYXQiOnsiJGlkIjoiMzU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1NiIsIkZvcm1hdCI6MCwiSXNWaXNpYmxlIjpmYWxzZSwiTGFzdEtub3duVmlzaWJpbGl0eVN0YXRlIjpmYWxzZX0sIklzVmlzaWJsZSI6dHJ1ZSwiUGFyZW50U3R5bGUiOm51bGx9LCJJbmRleCI6MywiU21hcnREdXJhdGlvbkFjdGl2YXRlZCI6ZmFsc2UsIkRhdGVGb3JtYXQiOnsiJHJlZiI6IjM1NSJ9LCJXZWVrTnVtYmVyaW5nIjp7IiRpZCI6IjM1NyIsIkZvcm1hdCI6MCwiSXNWaXNpYmxlIjpmYWxzZSwiTGFzdEtub3duVmlzaWJpbGl0eVN0YXRlIjpmYWxzZX0sIklkIjoiMDZjM2VlYjQtOTA1OC00OThkLWI3YTAtNTYxNDZjMWJhY2UyIiwiSW1wb3J0SWQiOm51bGwsIlRpdGxlIjoiVmVydGllZmVuZGUgUmVjaGVyY2hlICIsIk5vdGUiOm51bGwsIkh5cGVybGluayI6eyIkaWQiOiIzNTgiLCJBZGRyZXNzIjoiIiwiU3ViQWRkcmVzcyI6IiJ9LCJJc0NoYW5nZWQiOmZhbHNlLCJJc05ldyI6ZmFsc2V9LHsiJGlkIjoiMzU5IiwiR3JvdXBOYW1lIjpudWxsLCJTdGFydERhdGUiOiIyMDIxLTA0LTAxVDAwOjAwOjAwWiIsIkVuZERhdGUiOiIyMDIxLTA1LTAxVDIzOjU5OjAwWiIsIlBlcmNlbnRhZ2VDb21wbGV0ZSI6bnVsbCwiU3R5bGUiOnsiJGlkIjoiMzYwIiwiU2hhcGUiOjAsIlNoYXBlVGhpY2tuZXNzIjowLCJEdXJhdGlvbkZvcm1hdCI6MCwiSW5jbHVkZU5vbldvcmtpbmdEYXlzSW5EdXJhdGlvbiI6ZmFsc2UsIlBlcmNlbnRhZ2VDb21wbGV0ZVN0eWxlIjp7IiRpZCI6IjM2MSIsIkZvbnRTZXR0aW5ncyI6eyIkaWQiOiIzNjIiLCJGb250U2l6ZSI6MTAsIkZvbnROYW1lIjoiQ2FsaWJyaSIsIklzQm9sZCI6ZmFsc2UsIklzSXRhbGljIjpmYWxzZSwiSXNVbmRlcmxpbmVkIjpmYWxzZSwiUGFyZW50U3R5bGUiOm51bGx9LCJBdXRvU2l6ZSI6MCwiRm9yZWdyb3VuZCI6eyIkcmVmIjoiODYifSwiTWF4V2lkdGgiOjIwMC4wLCJNYXhIZWlnaHQiOiJJbmZpbml0eSIsIlNtYXJ0Rm9yZWdyb3VuZElzQWN0aXZlIjpmYWxzZSwiSG9yaXpvbnRhbEFsaWdubWVudCI6MCwiVmVydGljYWxBbGlnbm1lbnQiOjAsIlNtYXJ0Rm9yZWdyb3VuZCI6bnVsbCwiQmFja2dyb3VuZEZpbGxUeXBlIjowLCJNYXJnaW4iOnsiJHJlZiI6Ijg4In0sIlBhZGRpbmciOnsiJHJlZiI6Ijg5In0sIkJhY2tncm91bmQiOnsiJHJlZiI6IjkwIn0sIklzVmlzaWJsZSI6dHJ1ZSwiV2lkdGgiOjAuMCwiSGVpZ2h0IjowLjAsIkJvcmRlclN0eWxlIjp7IiRpZCI6IjM2MyIsIkxpbmVDb2xvciI6bnVsbCwiTGluZVdlaWdodCI6MC4wLCJMaW5lVHlwZSI6MCwiUGFyZW50U3R5bGUiOm51bGx9LCJQYXJlbnRTdHlsZSI6bnVsbH0sIkR1cmF0aW9uU3R5bGUiOnsiJGlkIjoiMzY0IiwiRm9udFNldHRpbmdzIjp7IiRpZCI6IjM2NSIsIkZvbnRTaXplIjoxMCwiRm9udE5hbWUiOiJDYWxpYnJpIiwiSXNCb2xkIjpmYWxzZSwiSXNJdGFsaWMiOmZhbHNlLCJJc1VuZGVybGluZWQiOmZhbHNlLCJQYXJlbnRTdHlsZSI6bnVsbH0sIkF1dG9TaXplIjowLCJGb3JlZ3JvdW5kIjp7IiRyZWYiOiI5MyJ9LCJNYXhXaWR0aCI6MjAwLjAsIk1heEhlaWdodCI6IkluZmluaXR5IiwiU21hcnRGb3JlZ3JvdW5kSXNBY3RpdmUiOmZhbHNlLCJIb3Jpem9udGFsQWxpZ25tZW50IjowLCJWZXJ0aWNhbEFsaWdubWVudCI6MCwiU21hcnRGb3JlZ3JvdW5kIjpudWxsLCJCYWNrZ3JvdW5kRmlsbFR5cGUiOjAsIk1hcmdpbiI6eyIkcmVmIjoiOTUifSwiUGFkZGluZyI6eyIkcmVmIjoiOTYifSwiQmFja2dyb3VuZCI6eyIkcmVmIjoiOTcifSwiSXNWaXNpYmxlIjp0cnVlLCJXaWR0aCI6MC4wLCJIZWlnaHQiOjAuMCwiQm9yZGVyU3R5bGUiOnsiJGlkIjoiMzY2IiwiTGluZUNvbG9yIjpudWxsLCJMaW5lV2VpZ2h0IjowLjAsIkxpbmVUeXBlIjowLCJQYXJlbnRTdHlsZSI6bnVsbH0sIlBhcmVudFN0eWxlIjpudWxsfSwiSG9yaXpvbnRhbENvbm5lY3RvclN0eWxlIjp7IiRpZCI6IjM2NyIsIkxpbmVDb2xvciI6eyIkcmVmIjoiOTkifSwiTGluZVdlaWdodCI6MS4wLCJMaW5lVHlwZSI6MCwiUGFyZW50U3R5bGUiOm51bGx9LCJWZXJ0aWNhbENvbm5lY3RvclN0eWxlIjp7IiRpZCI6IjM2OCIsIkxpbmVDb2xvciI6eyIkcmVmIjoiMTAyIn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UsIklzQmVsb3dUaW1lYmFuZCI6ZmFsc2UsIlBlcmNlbnRhZ2VDb21wbGV0ZVNoYXBlT3BhY2l0eSI6MzUsIlNoYXBlU3R5bGUiOnsiJGlkIjoiMzY5IiwiTWFyZ2luIjp7IiRyZWYiOiIxMDUifSwiUGFkZGluZyI6eyIkcmVmIjoiMTA2In0sIkJhY2tncm91bmQiOnsiJGlkIjoiMzcwIiwiQ29sb3IiOnsiJGlkIjoiMzcxIiwiQSI6MjU1LCJSIjoyLCJHIjoxNzgsIkIiOjIzOH19LCJJc1Zpc2libGUiOnRydWUsIldpZHRoIjowLjAsIkhlaWdodCI6MTAuMCwiQm9yZGVyU3R5bGUiOnsiJGlkIjoiMzcyIiwiTGluZUNvbG9yIjp7IiRpZCI6IjM3MyIsIiR0eXBlIjoiTkxSRS5Db21tb24uRG9tLlNvbGlkQ29sb3JCcnVzaCwgTkxSRS5Db21tb24iLCJDb2xvciI6eyIkaWQiOiIzNzQiLCJBIjoyNTUsIlIiOjI1NSwiRyI6MCwiQiI6MH19LCJMaW5lV2VpZ2h0IjowLjAsIkxpbmVUeXBlIjowLCJQYXJlbnRTdHlsZSI6bnVsbH0sIlBhcmVudFN0eWxlIjpudWxsfSwiVGl0bGVTdHlsZSI6eyIkaWQiOiIzNzUiLCJGb250U2V0dGluZ3MiOnsiJGlkIjoiMzc2IiwiRm9udFNpemUiOjExLCJGb250TmFtZSI6IkNhbGlicmkiLCJJc0JvbGQiOnRydWUsIklzSXRhbGljIjpmYWxzZSwiSXNVbmRlcmxpbmVkIjpmYWxzZSwiUGFyZW50U3R5bGUiOm51bGx9LCJBdXRvU2l6ZSI6MCwiRm9yZWdyb3VuZCI6eyIkaWQiOiIzNzciLCJDb2xvciI6eyIkaWQiOiIzNzg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aWQiOiIzNzkiLCJDb2xvciI6eyIkaWQiOiIzODAiLCJBIjowLCJSIjoyNTUsIkciOjI1NSwiQiI6MjU1fX0sIklzVmlzaWJsZSI6dHJ1ZSwiV2lkdGgiOjAuMCwiSGVpZ2h0IjowLjAsIkJvcmRlclN0eWxlIjp7IiRpZCI6IjM4MSIsIkxpbmVDb2xvciI6bnVsbCwiTGluZVdlaWdodCI6MC4wLCJMaW5lVHlwZSI6MCwiUGFyZW50U3R5bGUiOm51bGx9LCJQYXJlbnRTdHlsZSI6bnVsbH0sIkRhdGVTdHlsZSI6eyIkaWQiOiIzODIiLCJGb250U2V0dGluZ3MiOnsiJGlkIjoiMzgzIiwiRm9udFNpemUiOjEwLCJGb250TmFtZSI6IkNhbGlicmkiLCJJc0JvbGQiOmZhbHNlLCJJc0l0YWxpYyI6ZmFsc2UsIklzVW5kZXJsaW5lZCI6ZmFsc2UsIlBhcmVudFN0eWxlIjpudWxsfSwiQXV0b1NpemUiOjAsIkZvcmVncm91bmQiOnsiJGlkIjoiMzg0IiwiQ29sb3IiOnsiJGlkIjoiMzg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IzIn0sIlBhZGRpbmciOnsiJHJlZiI6IjEyNCJ9LCJCYWNrZ3JvdW5kIjp7IiRpZCI6IjM4NiIsIkNvbG9yIjp7IiRpZCI6IjM4NyIsIkEiOjAsIlIiOjI1NSwiRyI6MjU1LCJCIjoyNTV9fSwiSXNWaXNpYmxlIjp0cnVlLCJXaWR0aCI6MC4wLCJIZWlnaHQiOjAuMCwiQm9yZGVyU3R5bGUiOnsiJGlkIjoiMzg4IiwiTGluZUNvbG9yIjpudWxsLCJMaW5lV2VpZ2h0IjowLjAsIkxpbmVUeXBlIjowLCJQYXJlbnRTdHlsZSI6bnVsbH0sIlBhcmVudFN0eWxlIjpudWxsfSwiRGF0ZUZvcm1hdCI6eyIkaWQiOiIzO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kwIiwiRm9ybWF0IjowLCJJc1Zpc2libGUiOmZhbHNlLCJMYXN0S25vd25WaXNpYmlsaXR5U3RhdGUiOmZhbHNlfSwiSXNWaXNpYmxlIjp0cnVlLCJQYXJlbnRTdHlsZSI6bnVsbH0sIkluZGV4Ijo0LCJTbWFydER1cmF0aW9uQWN0aXZhdGVkIjpmYWxzZSwiRGF0ZUZvcm1hdCI6eyIkcmVmIjoiMzg5In0sIldlZWtOdW1iZXJpbmciOnsiJGlkIjoiMzkxIiwiRm9ybWF0IjowLCJJc1Zpc2libGUiOmZhbHNlLCJMYXN0S25vd25WaXNpYmlsaXR5U3RhdGUiOmZhbHNlfSwiSWQiOiIwOTIxNGExYi1kNzEyLTQ2OTYtOWFjMi05NWZjNzBmYWVkMjQiLCJJbXBvcnRJZCI6bnVsbCwiVGl0bGUiOiJQcm9ncmFtbWllcnBoYXNlIiwiTm90ZSI6bnVsbCwiSHlwZXJsaW5rIjp7IiRpZCI6IjM5MiIsIkFkZHJlc3MiOiIiLCJTdWJBZGRyZXNzIjoiIn0sIklzQ2hhbmdlZCI6ZmFsc2UsIklzTmV3IjpmYWxzZX0seyIkaWQiOiIzOTMiLCJHcm91cE5hbWUiOm51bGwsIlN0YXJ0RGF0ZSI6IjIwMjEtMDQtMjJUMDA6MDA6MDBaIiwiRW5kRGF0ZSI6IjIwMjEtMDUtMDVUMjM6NTk6MDBaIiwiUGVyY2VudGFnZUNvbXBsZXRlIjpudWxsLCJTdHlsZSI6eyIkaWQiOiIzOTQiLCJTaGFwZSI6MCwiU2hhcGVUaGlja25lc3MiOjAsIkR1cmF0aW9uRm9ybWF0IjowLCJJbmNsdWRlTm9uV29ya2luZ0RheXNJbkR1cmF0aW9uIjpmYWxzZSwiUGVyY2VudGFnZUNvbXBsZXRlU3R5bGUiOnsiJGlkIjoiMzk1IiwiRm9udFNldHRpbmdzIjp7IiRpZCI6IjM5Ni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Mzk3IiwiTGluZUNvbG9yIjpudWxsLCJMaW5lV2VpZ2h0IjowLjAsIkxpbmVUeXBlIjowLCJQYXJlbnRTdHlsZSI6bnVsbH0sIlBhcmVudFN0eWxlIjpudWxsfSwiRHVyYXRpb25TdHlsZSI6eyIkaWQiOiIzOTgiLCJGb250U2V0dGluZ3MiOnsiJGlkIjoiMzk5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0MDAiLCJMaW5lQ29sb3IiOm51bGwsIkxpbmVXZWlnaHQiOjAuMCwiTGluZVR5cGUiOjAsIlBhcmVudFN0eWxlIjpudWxsfSwiUGFyZW50U3R5bGUiOm51bGx9LCJIb3Jpem9udGFsQ29ubmVjdG9yU3R5bGUiOnsiJGlkIjoiNDAxIiwiTGluZUNvbG9yIjp7IiRyZWYiOiI5OSJ9LCJMaW5lV2VpZ2h0IjoxLjAsIkxpbmVUeXBlIjowLCJQYXJlbnRTdHlsZSI6bnVsbH0sIlZlcnRpY2FsQ29ubmVjdG9yU3R5bGUiOnsiJGlkIjoiNDAyIiwiTGluZUNvbG9yIjp7IiRyZWYiOiIxMDI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0MDMiLCJNYXJnaW4iOnsiJHJlZiI6IjEwNSJ9LCJQYWRkaW5nIjp7IiRyZWYiOiIxMDYifSwiQmFja2dyb3VuZCI6eyIkaWQiOiI0MDQiLCJDb2xvciI6eyIkaWQiOiI0MDUiLCJBIjoyNTUsIlIiOjAsIkciOjExNCwiQiI6MTg4fX0sIklzVmlzaWJsZSI6dHJ1ZSwiV2lkdGgiOjAuMCwiSGVpZ2h0IjoxMC4wLCJCb3JkZXJTdHlsZSI6eyIkaWQiOiI0MDYiLCJMaW5lQ29sb3IiOnsiJHJlZiI6IjM3MyJ9LCJMaW5lV2VpZ2h0IjowLjAsIkxpbmVUeXBlIjowLCJQYXJlbnRTdHlsZSI6bnVsbH0sIlBhcmVudFN0eWxlIjpudWxsfSwiVGl0bGVTdHlsZSI6eyIkaWQiOiI0MDciLCJGb250U2V0dGluZ3MiOnsiJGlkIjoiNDA4IiwiRm9udFNpemUiOjExLCJGb250TmFtZSI6IkNhbGlicmkiLCJJc0JvbGQiOnRydWUsIklzSXRhbGljIjpmYWxzZSwiSXNVbmRlcmxpbmVkIjpmYWxzZSwiUGFyZW50U3R5bGUiOm51bGx9LCJBdXRvU2l6ZSI6MCwiRm9yZWdyb3VuZCI6eyIkaWQiOiI0MDkiLCJDb2xvciI6eyIkaWQiOiI0MTA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aWQiOiI0MTEiLCJDb2xvciI6eyIkaWQiOiI0MTIiLCJBIjowLCJSIjoyNTUsIkciOjI1NSwiQiI6MjU1fX0sIklzVmlzaWJsZSI6dHJ1ZSwiV2lkdGgiOjAuMCwiSGVpZ2h0IjowLjAsIkJvcmRlclN0eWxlIjp7IiRpZCI6IjQxMyIsIkxpbmVDb2xvciI6bnVsbCwiTGluZVdlaWdodCI6MC4wLCJMaW5lVHlwZSI6MCwiUGFyZW50U3R5bGUiOm51bGx9LCJQYXJlbnRTdHlsZSI6bnVsbH0sIkRhdGVTdHlsZSI6eyIkaWQiOiI0MTQiLCJGb250U2V0dGluZ3MiOnsiJGlkIjoiNDE1IiwiRm9udFNpemUiOjEwLCJGb250TmFtZSI6IkNhbGlicmkiLCJJc0JvbGQiOmZhbHNlLCJJc0l0YWxpYyI6ZmFsc2UsIklzVW5kZXJsaW5lZCI6ZmFsc2UsIlBhcmVudFN0eWxlIjpudWxsfSwiQXV0b1NpemUiOjAsIkZvcmVncm91bmQiOnsiJGlkIjoiNDE2IiwiQ29sb3IiOnsiJGlkIjoiNDE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IzIn0sIlBhZGRpbmciOnsiJHJlZiI6IjEyNCJ9LCJCYWNrZ3JvdW5kIjp7IiRpZCI6IjQxOCIsIkNvbG9yIjp7IiRpZCI6IjQxOSIsIkEiOjAsIlIiOjI1NSwiRyI6MjU1LCJCIjoyNTV9fSwiSXNWaXNpYmxlIjp0cnVlLCJXaWR0aCI6MC4wLCJIZWlnaHQiOjAuMCwiQm9yZGVyU3R5bGUiOnsiJGlkIjoiNDIwIiwiTGluZUNvbG9yIjpudWxsLCJMaW5lV2VpZ2h0IjowLjAsIkxpbmVUeXBlIjowLCJQYXJlbnRTdHlsZSI6bnVsbH0sIlBhcmVudFN0eWxlIjpudWxsfSwiRGF0ZUZvcm1hdCI6eyIkcmVmIjoiMzg5In0sIldlZWtOdW1iZXJpbmciOnsiJGlkIjoiNDIxIiwiRm9ybWF0IjowLCJJc1Zpc2libGUiOmZhbHNlLCJMYXN0S25vd25WaXNpYmlsaXR5U3RhdGUiOmZhbHNlfSwiSXNWaXNpYmxlIjp0cnVlLCJQYXJlbnRTdHlsZSI6bnVsbH0sIkluZGV4Ijo1LCJTbWFydER1cmF0aW9uQWN0aXZhdGVkIjpmYWxzZSwiRGF0ZUZvcm1hdCI6eyIkcmVmIjoiMzg5In0sIldlZWtOdW1iZXJpbmciOnsiJGlkIjoiNDIyIiwiRm9ybWF0IjowLCJJc1Zpc2libGUiOmZhbHNlLCJMYXN0S25vd25WaXNpYmlsaXR5U3RhdGUiOmZhbHNlfSwiSWQiOiI0ZjZhOTQwMi1kYTFiLTQ0ZWYtYTU5Zi05YTE5NjAxMDYzMGMiLCJJbXBvcnRJZCI6bnVsbCwiVGl0bGUiOiJOdXRzaGVsbCBCZWlzcGllbGUgZXJzdGVsbGVuIiwiTm90ZSI6bnVsbCwiSHlwZXJsaW5rIjp7IiRpZCI6IjQyMyIsIkFkZHJlc3MiOiIiLCJTdWJBZGRyZXNzIjoiIn0sIklzQ2hhbmdlZCI6ZmFsc2UsIklzTmV3IjpmYWxzZX0seyIkaWQiOiI0MjQiLCJHcm91cE5hbWUiOm51bGwsIlN0YXJ0RGF0ZSI6IjIwMjEtMDUtMDVUMDA6MDA6MDBaIiwiRW5kRGF0ZSI6IjIwMjEtMDUtMTlUMjM6NTk6MDBaIiwiUGVyY2VudGFnZUNvbXBsZXRlIjpudWxsLCJTdHlsZSI6eyIkaWQiOiI0MjUiLCJTaGFwZSI6MCwiU2hhcGVUaGlja25lc3MiOjAsIkR1cmF0aW9uRm9ybWF0IjowLCJJbmNsdWRlTm9uV29ya2luZ0RheXNJbkR1cmF0aW9uIjpmYWxzZSwiUGVyY2VudGFnZUNvbXBsZXRlU3R5bGUiOnsiJGlkIjoiNDI2IiwiRm9udFNldHRpbmdzIjp7IiRpZCI6IjQyNyIsIkZvbnRTaXplIjoxMCwiRm9udE5hbWUiOiJDYWxpYnJpIiwiSXNCb2xkIjpmYWxzZSwiSXNJdGFsaWMiOmZhbHNlLCJJc1VuZGVybGluZWQiOmZhbHNlLCJQYXJlbnRTdHlsZSI6bnVsbH0sIkF1dG9TaXplIjowLCJGb3JlZ3JvdW5kIjp7IiRyZWYiOiI4NiJ9LCJNYXhXaWR0aCI6MjAwLjAsIk1heEhlaWdodCI6IkluZmluaXR5IiwiU21hcnRGb3JlZ3JvdW5kSXNBY3RpdmUiOmZhbHNlLCJIb3Jpem9udGFsQWxpZ25tZW50IjowLCJWZXJ0aWNhbEFsaWdubWVudCI6MCwiU21hcnRGb3JlZ3JvdW5kIjpudWxsLCJCYWNrZ3JvdW5kRmlsbFR5cGUiOjAsIk1hcmdpbiI6eyIkcmVmIjoiODgifSwiUGFkZGluZyI6eyIkcmVmIjoiODkifSwiQmFja2dyb3VuZCI6eyIkcmVmIjoiOTAifSwiSXNWaXNpYmxlIjp0cnVlLCJXaWR0aCI6MC4wLCJIZWlnaHQiOjAuMCwiQm9yZGVyU3R5bGUiOnsiJGlkIjoiNDI4IiwiTGluZUNvbG9yIjpudWxsLCJMaW5lV2VpZ2h0IjowLjAsIkxpbmVUeXBlIjowLCJQYXJlbnRTdHlsZSI6bnVsbH0sIlBhcmVudFN0eWxlIjpudWxsfSwiRHVyYXRpb25TdHlsZSI6eyIkaWQiOiI0MjkiLCJGb250U2V0dGluZ3MiOnsiJGlkIjoiNDMwIiwiRm9udFNpemUiOjEwLCJGb250TmFtZSI6IkNhbGlicmkiLCJJc0JvbGQiOmZhbHNlLCJJc0l0YWxpYyI6ZmFsc2UsIklzVW5kZXJsaW5lZCI6ZmFsc2UsIlBhcmVudFN0eWxlIjpudWxsfSwiQXV0b1NpemUiOjAsIkZvcmVncm91bmQiOnsiJHJlZiI6IjkzIn0sIk1heFdpZHRoIjoyMDAuMCwiTWF4SGVpZ2h0IjoiSW5maW5pdHkiLCJTbWFydEZvcmVncm91bmRJc0FjdGl2ZSI6ZmFsc2UsIkhvcml6b250YWxBbGlnbm1lbnQiOjAsIlZlcnRpY2FsQWxpZ25tZW50IjowLCJTbWFydEZvcmVncm91bmQiOm51bGwsIkJhY2tncm91bmRGaWxsVHlwZSI6MCwiTWFyZ2luIjp7IiRyZWYiOiI5NSJ9LCJQYWRkaW5nIjp7IiRyZWYiOiI5NiJ9LCJCYWNrZ3JvdW5kIjp7IiRyZWYiOiI5NyJ9LCJJc1Zpc2libGUiOnRydWUsIldpZHRoIjowLjAsIkhlaWdodCI6MC4wLCJCb3JkZXJTdHlsZSI6eyIkaWQiOiI0MzEiLCJMaW5lQ29sb3IiOm51bGwsIkxpbmVXZWlnaHQiOjAuMCwiTGluZVR5cGUiOjAsIlBhcmVudFN0eWxlIjpudWxsfSwiUGFyZW50U3R5bGUiOm51bGx9LCJIb3Jpem9udGFsQ29ubmVjdG9yU3R5bGUiOnsiJGlkIjoiNDMyIiwiTGluZUNvbG9yIjp7IiRyZWYiOiI5OSJ9LCJMaW5lV2VpZ2h0IjoxLjAsIkxpbmVUeXBlIjowLCJQYXJlbnRTdHlsZSI6bnVsbH0sIlZlcnRpY2FsQ29ubmVjdG9yU3R5bGUiOnsiJGlkIjoiNDMzIiwiTGluZUNvbG9yIjp7IiRyZWYiOiIxMDI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0MzQiLCJNYXJnaW4iOnsiJHJlZiI6IjEwNSJ9LCJQYWRkaW5nIjp7IiRyZWYiOiIxMDYifSwiQmFja2dyb3VuZCI6eyIkaWQiOiI0MzUiLCJDb2xvciI6eyIkaWQiOiI0MzYiLCJBIjoyNTUsIlIiOjQ3LCJHIjo1NCwiQiI6MTUzfX0sIklzVmlzaWJsZSI6dHJ1ZSwiV2lkdGgiOjAuMCwiSGVpZ2h0IjoxMC4wLCJCb3JkZXJTdHlsZSI6eyIkaWQiOiI0MzciLCJMaW5lQ29sb3IiOnsiJHJlZiI6IjM3MyJ9LCJMaW5lV2VpZ2h0IjowLjAsIkxpbmVUeXBlIjowLCJQYXJlbnRTdHlsZSI6bnVsbH0sIlBhcmVudFN0eWxlIjpudWxsfSwiVGl0bGVTdHlsZSI6eyIkaWQiOiI0MzgiLCJGb250U2V0dGluZ3MiOnsiJGlkIjoiNDM5IiwiRm9udFNpemUiOjExLCJGb250TmFtZSI6IkNhbGlicmkiLCJJc0JvbGQiOnRydWUsIklzSXRhbGljIjpmYWxzZSwiSXNVbmRlcmxpbmVkIjpmYWxzZSwiUGFyZW50U3R5bGUiOm51bGx9LCJBdXRvU2l6ZSI6MCwiRm9yZWdyb3VuZCI6eyIkaWQiOiI0NDAiLCJDb2xvciI6eyIkaWQiOiI0NDE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aWQiOiI0NDIiLCJDb2xvciI6eyIkaWQiOiI0NDMiLCJBIjowLCJSIjoyNTUsIkciOjI1NSwiQiI6MjU1fX0sIklzVmlzaWJsZSI6dHJ1ZSwiV2lkdGgiOjAuMCwiSGVpZ2h0IjowLjAsIkJvcmRlclN0eWxlIjp7IiRpZCI6IjQ0NCIsIkxpbmVDb2xvciI6bnVsbCwiTGluZVdlaWdodCI6MC4wLCJMaW5lVHlwZSI6MCwiUGFyZW50U3R5bGUiOm51bGx9LCJQYXJlbnRTdHlsZSI6bnVsbH0sIkRhdGVTdHlsZSI6eyIkaWQiOiI0NDUiLCJGb250U2V0dGluZ3MiOnsiJGlkIjoiNDQ2IiwiRm9udFNpemUiOjEwLCJGb250TmFtZSI6IkNhbGlicmkiLCJJc0JvbGQiOmZhbHNlLCJJc0l0YWxpYyI6ZmFsc2UsIklzVW5kZXJsaW5lZCI6ZmFsc2UsIlBhcmVudFN0eWxlIjpudWxsfSwiQXV0b1NpemUiOjAsIkZvcmVncm91bmQiOnsiJGlkIjoiNDQ3IiwiQ29sb3IiOnsiJGlkIjoiNDQ4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IzIn0sIlBhZGRpbmciOnsiJHJlZiI6IjEyNCJ9LCJCYWNrZ3JvdW5kIjp7IiRpZCI6IjQ0OSIsIkNvbG9yIjp7IiRpZCI6IjQ1MCIsIkEiOjAsIlIiOjI1NSwiRyI6MjU1LCJCIjoyNTV9fSwiSXNWaXNpYmxlIjp0cnVlLCJXaWR0aCI6MC4wLCJIZWlnaHQiOjAuMCwiQm9yZGVyU3R5bGUiOnsiJGlkIjoiNDUxIiwiTGluZUNvbG9yIjpudWxsLCJMaW5lV2VpZ2h0IjowLjAsIkxpbmVUeXBlIjowLCJQYXJlbnRTdHlsZSI6bnVsbH0sIlBhcmVudFN0eWxlIjpudWxsfSwiRGF0ZUZvcm1hdCI6eyIkcmVmIjoiMzg5In0sIldlZWtOdW1iZXJpbmciOnsiJGlkIjoiNDUyIiwiRm9ybWF0IjowLCJJc1Zpc2libGUiOmZhbHNlLCJMYXN0S25vd25WaXNpYmlsaXR5U3RhdGUiOmZhbHNlfSwiSXNWaXNpYmxlIjp0cnVlLCJQYXJlbnRTdHlsZSI6bnVsbH0sIkluZGV4Ijo2LCJTbWFydER1cmF0aW9uQWN0aXZhdGVkIjpmYWxzZSwiRGF0ZUZvcm1hdCI6eyIkcmVmIjoiMzg5In0sIldlZWtOdW1iZXJpbmciOnsiJGlkIjoiNDUzIiwiRm9ybWF0IjowLCJJc1Zpc2libGUiOmZhbHNlLCJMYXN0S25vd25WaXNpYmlsaXR5U3RhdGUiOmZhbHNlfSwiSWQiOiI5YWE0Yjk3Ny1hNzgyLTRhMjEtYWY2NC04MGYwYjAyNjE4YzQiLCJJbXBvcnRJZCI6bnVsbCwiVGl0bGUiOiJEb2t1bWVudGF0aW9uIHNjaHJlaWJlbiAiLCJOb3RlIjpudWxsLCJIeXBlcmxpbmsiOnsiJGlkIjoiNDU0IiwiQWRkcmVzcyI6IiIsIlN1YkFkZHJlc3MiOiIifSwiSXNDaGFuZ2VkIjpmYWxzZSwiSXNOZXciOmZhbHNlfSx7IiRpZCI6IjQ1NSIsIkdyb3VwTmFtZSI6bnVsbCwiU3RhcnREYXRlIjoiMjAyMS0wNS0xNVQwMDowMDowMFoiLCJFbmREYXRlIjoiMjAyMS0wNS0xOVQyMzo1OTowMFoiLCJQZXJjZW50YWdlQ29tcGxldGUiOm51bGwsIlN0eWxlIjp7IiRpZCI6IjQ1NiIsIlNoYXBlIjowLCJTaGFwZVRoaWNrbmVzcyI6MCwiRHVyYXRpb25Gb3JtYXQiOjAsIkluY2x1ZGVOb25Xb3JraW5nRGF5c0luRHVyYXRpb24iOmZhbHNlLCJQZXJjZW50YWdlQ29tcGxldGVTdHlsZSI6eyIkaWQiOiI0NTciLCJGb250U2V0dGluZ3MiOnsiJGlkIjoiNDU4IiwiRm9udFNpemUiOjEwLCJGb250TmFtZSI6IkNhbGlicmkiLCJJc0JvbGQiOmZhbHNlLCJJc0l0YWxpYyI6ZmFsc2UsIklzVW5kZXJsaW5lZCI6ZmFsc2UsIlBhcmVudFN0eWxlIjpudWxsfSwiQXV0b1NpemUiOjAsIkZvcmVncm91bmQiOnsiJHJlZiI6Ijg2In0sIk1heFdpZHRoIjoyMDAuMCwiTWF4SGVpZ2h0IjoiSW5maW5pdHkiLCJTbWFydEZvcmVncm91bmRJc0FjdGl2ZSI6ZmFsc2UsIkhvcml6b250YWxBbGlnbm1lbnQiOjAsIlZlcnRpY2FsQWxpZ25tZW50IjowLCJTbWFydEZvcmVncm91bmQiOm51bGwsIkJhY2tncm91bmRGaWxsVHlwZSI6MCwiTWFyZ2luIjp7IiRyZWYiOiI4OCJ9LCJQYWRkaW5nIjp7IiRyZWYiOiI4OSJ9LCJCYWNrZ3JvdW5kIjp7IiRyZWYiOiI5MCJ9LCJJc1Zpc2libGUiOnRydWUsIldpZHRoIjowLjAsIkhlaWdodCI6MC4wLCJCb3JkZXJTdHlsZSI6eyIkaWQiOiI0NTkiLCJMaW5lQ29sb3IiOm51bGwsIkxpbmVXZWlnaHQiOjAuMCwiTGluZVR5cGUiOjAsIlBhcmVudFN0eWxlIjpudWxsfSwiUGFyZW50U3R5bGUiOm51bGx9LCJEdXJhdGlvblN0eWxlIjp7IiRpZCI6IjQ2MCIsIkZvbnRTZXR0aW5ncyI6eyIkaWQiOiI0NjEiLCJGb250U2l6ZSI6MTAsIkZvbnROYW1lIjoiQ2FsaWJyaSIsIklzQm9sZCI6ZmFsc2UsIklzSXRhbGljIjpmYWxzZSwiSXNVbmRlcmxpbmVkIjpmYWxzZSwiUGFyZW50U3R5bGUiOm51bGx9LCJBdXRvU2l6ZSI6MCwiRm9yZWdyb3VuZCI6eyIkcmVmIjoiOTMifSwiTWF4V2lkdGgiOjIwMC4wLCJNYXhIZWlnaHQiOiJJbmZpbml0eSIsIlNtYXJ0Rm9yZWdyb3VuZElzQWN0aXZlIjpmYWxzZSwiSG9yaXpvbnRhbEFsaWdubWVudCI6MCwiVmVydGljYWxBbGlnbm1lbnQiOjAsIlNtYXJ0Rm9yZWdyb3VuZCI6bnVsbCwiQmFja2dyb3VuZEZpbGxUeXBlIjowLCJNYXJnaW4iOnsiJHJlZiI6Ijk1In0sIlBhZGRpbmciOnsiJHJlZiI6Ijk2In0sIkJhY2tncm91bmQiOnsiJHJlZiI6Ijk3In0sIklzVmlzaWJsZSI6dHJ1ZSwiV2lkdGgiOjAuMCwiSGVpZ2h0IjowLjAsIkJvcmRlclN0eWxlIjp7IiRpZCI6IjQ2MiIsIkxpbmVDb2xvciI6bnVsbCwiTGluZVdlaWdodCI6MC4wLCJMaW5lVHlwZSI6MCwiUGFyZW50U3R5bGUiOm51bGx9LCJQYXJlbnRTdHlsZSI6bnVsbH0sIkhvcml6b250YWxDb25uZWN0b3JTdHlsZSI6eyIkaWQiOiI0NjMiLCJMaW5lQ29sb3IiOnsiJHJlZiI6Ijk5In0sIkxpbmVXZWlnaHQiOjEuMCwiTGluZVR5cGUiOjAsIlBhcmVudFN0eWxlIjpudWxsfSwiVmVydGljYWxDb25uZWN0b3JTdHlsZSI6eyIkaWQiOiI0NjQiLCJMaW5lQ29sb3IiOnsiJHJlZiI6IjEwMiJ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1LCJJc0JlbG93VGltZWJhbmQiOmZhbHNlLCJQZXJjZW50YWdlQ29tcGxldGVTaGFwZU9wYWNpdHkiOjM1LCJTaGFwZVN0eWxlIjp7IiRpZCI6IjQ2NSIsIk1hcmdpbiI6eyIkcmVmIjoiMTA1In0sIlBhZGRpbmciOnsiJHJlZiI6IjEwNiJ9LCJCYWNrZ3JvdW5kIjp7IiRpZCI6IjQ2NiIsIkNvbG9yIjp7IiRpZCI6IjQ2NyIsIkEiOjI1NSwiUiI6MTEyLCJHIjoxNzMsIkIiOjcxfX0sIklzVmlzaWJsZSI6dHJ1ZSwiV2lkdGgiOjAuMCwiSGVpZ2h0IjoxMC4wLCJCb3JkZXJTdHlsZSI6eyIkaWQiOiI0NjgiLCJMaW5lQ29sb3IiOnsiJHJlZiI6IjM3MyJ9LCJMaW5lV2VpZ2h0IjowLjAsIkxpbmVUeXBlIjowLCJQYXJlbnRTdHlsZSI6bnVsbH0sIlBhcmVudFN0eWxlIjpudWxsfSwiVGl0bGVTdHlsZSI6eyIkaWQiOiI0NjkiLCJGb250U2V0dGluZ3MiOnsiJGlkIjoiNDcwIiwiRm9udFNpemUiOjExLCJGb250TmFtZSI6IkNhbGlicmkiLCJJc0JvbGQiOnRydWUsIklzSXRhbGljIjpmYWxzZSwiSXNVbmRlcmxpbmVkIjpmYWxzZSwiUGFyZW50U3R5bGUiOm51bGx9LCJBdXRvU2l6ZSI6MCwiRm9yZWdyb3VuZCI6eyIkaWQiOiI0NzEiLCJDb2xvciI6eyIkaWQiOiI0NzI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xNiJ9LCJQYWRkaW5nIjp7IiRyZWYiOiIxMTcifSwiQmFja2dyb3VuZCI6eyIkaWQiOiI0NzMiLCJDb2xvciI6eyIkaWQiOiI0NzQiLCJBIjowLCJSIjoyNTUsIkciOjI1NSwiQiI6MjU1fX0sIklzVmlzaWJsZSI6dHJ1ZSwiV2lkdGgiOjAuMCwiSGVpZ2h0IjowLjAsIkJvcmRlclN0eWxlIjp7IiRpZCI6IjQ3NSIsIkxpbmVDb2xvciI6bnVsbCwiTGluZVdlaWdodCI6MC4wLCJMaW5lVHlwZSI6MCwiUGFyZW50U3R5bGUiOm51bGx9LCJQYXJlbnRTdHlsZSI6bnVsbH0sIkRhdGVTdHlsZSI6eyIkaWQiOiI0NzYiLCJGb250U2V0dGluZ3MiOnsiJGlkIjoiNDc3IiwiRm9udFNpemUiOjEwLCJGb250TmFtZSI6IkNhbGlicmkiLCJJc0JvbGQiOmZhbHNlLCJJc0l0YWxpYyI6ZmFsc2UsIklzVW5kZXJsaW5lZCI6ZmFsc2UsIlBhcmVudFN0eWxlIjpudWxsfSwiQXV0b1NpemUiOjAsIkZvcmVncm91bmQiOnsiJGlkIjoiNDc4IiwiQ29sb3IiOnsiJGlkIjoiNDc5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TIzIn0sIlBhZGRpbmciOnsiJHJlZiI6IjEyNCJ9LCJCYWNrZ3JvdW5kIjp7IiRpZCI6IjQ4MCIsIkNvbG9yIjp7IiRpZCI6IjQ4MSIsIkEiOjAsIlIiOjI1NSwiRyI6MjU1LCJCIjoyNTV9fSwiSXNWaXNpYmxlIjp0cnVlLCJXaWR0aCI6MC4wLCJIZWlnaHQiOjAuMCwiQm9yZGVyU3R5bGUiOnsiJGlkIjoiNDgyIiwiTGluZUNvbG9yIjpudWxsLCJMaW5lV2VpZ2h0IjowLjAsIkxpbmVUeXBlIjowLCJQYXJlbnRTdHlsZSI6bnVsbH0sIlBhcmVudFN0eWxlIjpudWxsfSwiRGF0ZUZvcm1hdCI6eyIkcmVmIjoiMzg5In0sIldlZWtOdW1iZXJpbmciOnsiJGlkIjoiNDgzIiwiRm9ybWF0IjowLCJJc1Zpc2libGUiOmZhbHNlLCJMYXN0S25vd25WaXNpYmlsaXR5U3RhdGUiOmZhbHNlfSwiSXNWaXNpYmxlIjp0cnVlLCJQYXJlbnRTdHlsZSI6bnVsbH0sIkluZGV4Ijo3LCJTbWFydER1cmF0aW9uQWN0aXZhdGVkIjpmYWxzZSwiRGF0ZUZvcm1hdCI6eyIkcmVmIjoiMzg5In0sIldlZWtOdW1iZXJpbmciOnsiJGlkIjoiNDg0IiwiRm9ybWF0IjowLCJJc1Zpc2libGUiOmZhbHNlLCJMYXN0S25vd25WaXNpYmlsaXR5U3RhdGUiOmZhbHNlfSwiSWQiOiI5NmEyMjMyZi0yMGNhLTQyZWMtOTZhOS02OTMzNTc0NjNlMzMiLCJJbXBvcnRJZCI6bnVsbCwiVGl0bGUiOiJFbmRwcsOkc2VudGF0aW9uIHZvcmJlcmVpdGVuIiwiTm90ZSI6bnVsbCwiSHlwZXJsaW5rIjp7IiRpZCI6IjQ4NSIsIkFkZHJlc3MiOiIiLCJTdWJBZGRyZXNzIjoiIn0sIklzQ2hhbmdlZCI6ZmFsc2UsIklzTmV3IjpmYWxzZX1dLCJTd2ltbGFuZXMiOltdLCJNc1Byb2plY3RJdGVtc1RyZWUiOnsiJGlkIjoiNDg2IiwiUm9vdCI6eyJJbXBvcnRJZCI6bnVsbCwiSXNJbXBvcnRlZCI6ZmFsc2UsIkNoaWxkcmVuIjpbXX19LCJNZXRhZGF0YSI6eyIkaWQiOiI0ODciLCJSZWNlbnRDb2xvcnNDb2xsZWN0aW9uIjoiW1wiI0ZGNzBBRDQ3XCIsXCIjRkYyRjM2OTlcIixcIiNGRjAwNzJCQ1wiLFwiI0ZGMDJCMkVFXCIsXCIjRkZCMjBFMTJcIixcIiNGRkZFQkEwQVwiLFwiI0ZGRUExNjFFXCIsXCIjRkYwMDAwMDBcIl0ifSwiU2V0dGluZ3MiOnsiJGlkIjoiNDg4IiwiSW1wYU9wdGlvbnMiOnsiJGlkIjoiNDg5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NDkwIiwiVXNlVGltZSI6ZmFsc2UsIldvcmtEYXlTdGFydCI6IjAwOjAwOjAwIiwiV29ya0RheUVuZCI6IjIzOjU5OjAwIn0sIkxhc3RVc2VkVGVtcGxhdGVJZCI6ImNjMjZmODYzLTI3Y2UtNDgwZS1hNTg5LWIzZjEyZjJkNmViMCIsIkZpcnN0V2Vla09mWWVhciI6MH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3-10T00:00:00.0000000"/>
  <p:tag name="OTLENDDATE" val="2021-05-19T23:59:00.0000000"/>
  <p:tag name="OTLDURATIONFORMAT" val="day"/>
  <p:tag name="OTLSPACING" val="5"/>
  <p:tag name="OTLSHAPETHICKNESSTYPE" val="Thi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3-10T00:00:00.0000000"/>
  <p:tag name="OTLENDDATE" val="2021-03-17T23:59:00.0000000"/>
  <p:tag name="OTLDURATIONFORMAT" val="day"/>
  <p:tag name="OTLSPACING" val="5"/>
  <p:tag name="OTLSHAPETHICKNESSTYPE" val="Thi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3-14T00:00:00.0000000Z"/>
  <p:tag name="OTLENDDATE" val="2021-03-17T23:59:00.0000000Z"/>
  <p:tag name="OTLDURATIONFORMAT" val="day"/>
  <p:tag name="OTLSPACING" val="5"/>
  <p:tag name="OTLSHAPETHICKNESSTYPE" val="Thi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3-18T00:00:00.0000000Z"/>
  <p:tag name="OTLENDDATE" val="2021-04-01T23:59:00.0000000Z"/>
  <p:tag name="OTLDURATIONFORMAT" val="day"/>
  <p:tag name="OTLSPACING" val="5"/>
  <p:tag name="OTLSHAPETHICKNESSTYPE" val="Thi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4-01T00:00:00.0000000Z"/>
  <p:tag name="OTLENDDATE" val="2021-05-01T23:59:00.0000000Z"/>
  <p:tag name="OTLDURATIONFORMAT" val="day"/>
  <p:tag name="OTLSPACING" val="5"/>
  <p:tag name="OTLSHAPETHICKNESSTYPE" val="Thin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4-22T00:00:00.0000000Z"/>
  <p:tag name="OTLENDDATE" val="2021-05-05T23:59:00.0000000Z"/>
  <p:tag name="OTLDURATIONFORMAT" val="day"/>
  <p:tag name="OTLSPACING" val="5"/>
  <p:tag name="OTLSHAPETHICKNESSTYPE" val="Thi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5-05T00:00:00.0000000Z"/>
  <p:tag name="OTLENDDATE" val="2021-05-19T23:59:00.0000000Z"/>
  <p:tag name="OTLDURATIONFORMAT" val="day"/>
  <p:tag name="OTLSPACING" val="5"/>
  <p:tag name="OTLSHAPETHICKNESSTYPE" val="Thin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5-15T00:00:00.0000000Z"/>
  <p:tag name="OTLENDDATE" val="2021-05-19T23:59:00.0000000Z"/>
  <p:tag name="OTLDURATIONFORMAT" val="day"/>
  <p:tag name="OTLSPACING" val="5"/>
  <p:tag name="OTLSHAPETHICKNESSTYPE" val="Thin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SCALETYPE" val="Months"/>
  <p:tag name="OTLTIMEBANDSCALEFORMAT" val="MMM"/>
  <p:tag name="OTLTIMEBANDQUICKPOSITION" val="Bottom"/>
  <p:tag name="OTLTIMEBANDSHAPETYPE" val="RoundedCornerRectangleTimeband"/>
  <p:tag name="OTLTIMEBANDTHREEDEFFECTS" val="Gel"/>
  <p:tag name="OTLTIMEBANDAUTODATERANGE" val="True"/>
  <p:tag name="OTLTIMEBANDSTARTDATE" val="0001-01-01T00:00:00.0000000"/>
  <p:tag name="OTLTIMEBANDENDDATE" val="2021-05-19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20"/>
  <p:tag name="OTLTIMEBANDSHAPEPADDINGTOP" val="3"/>
  <p:tag name="OTLTIMEBANDFYSTARTMONTH" val="January"/>
  <p:tag name="OTLTIMEBANDSHOWFYLABEL" val="True"/>
  <p:tag name="OTLTIMEBANDUSESTARTINGOFTHEYEARFORFYNUMBERING" val="Tru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ut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Breitbild</PresentationFormat>
  <Paragraphs>57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Apache Tomcat for  Python</vt:lpstr>
      <vt:lpstr>Inhaltsverzeichnis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Tomcat for Python</dc:title>
  <dc:creator>Luka Branko Benzia</dc:creator>
  <cp:lastModifiedBy>Luka Branko Benzia</cp:lastModifiedBy>
  <cp:revision>11</cp:revision>
  <dcterms:created xsi:type="dcterms:W3CDTF">2021-03-17T18:16:31Z</dcterms:created>
  <dcterms:modified xsi:type="dcterms:W3CDTF">2021-03-17T21:20:20Z</dcterms:modified>
</cp:coreProperties>
</file>