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2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6A8B71-8B3B-4EC8-AD35-22466C2BF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80E3A6-81AB-40FD-8C17-47276FADF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9A2282-E7B7-458C-B942-2362F9CDC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47529B-8ABC-47A3-B1D2-5E5C552ED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9877BB-319D-4E26-8FC5-33A40228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981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1AD045-03D9-405D-AF95-44FC035BF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AE86D1-1AB4-47A2-9269-D1B67E113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6EEC30-094C-41F7-B913-1832AB9DD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919E68-1EF4-455A-9519-3C8961F92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96C150-DDBF-490B-9257-B2E443C6C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982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7B80EE-6FEE-4AE0-BE6D-90257469CE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44364D-85C7-47EC-97A4-7011DE6C6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F0DD28-02EC-4699-8462-C45C81894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E729A0-A145-43AC-9622-1A9C2C977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6C67EA-88B3-463A-91FC-0188824A9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788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9255B7-66D8-45A1-8194-65C50A717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6CC99D-8BA6-4593-A95B-A672F011B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2B244D-CFE4-45D2-B6C8-2A2DA1B9D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E422E6-7399-481E-9BA8-0CF7531E5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1656F8-F4D2-4D5A-9349-812E0E49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304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94EFC8-8BBA-45A2-9B59-A2E17C16E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264ED8-09CA-453B-99FE-7255E6D9D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F8F3D9-78B7-499C-9DF6-B14C68D00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2B4FBC-006F-4702-B2C8-E2F357559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D520C4-D93B-4FFA-8250-39AD414E0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101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18950-617B-4A2A-9E6A-C539E1F1F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DF0058-3B45-42D8-8968-B13ECA616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C73005-53E8-41F1-95E6-19FFAB857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3EE5D1-A2AF-4F7F-9182-CC76B004F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9DA7090-F947-41A8-8A8D-E566BEB2E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763F2F-3535-4E84-8262-6D0EF0D11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033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B75651-7E04-4373-95DF-912C281E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C58452-FA02-44D9-8148-916E914E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74BABF-95A6-42C1-8362-ED80CE76F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B687A8E-035B-4642-949C-37E208E5B4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F29CFEA-0226-4896-8CA7-5468C0FDD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D6F0606-4460-4516-81BC-BE2090F8F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16181DC-10A8-47AC-851E-EDD9325FC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2A6DA24-9CC6-4091-83AC-FCDF53477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626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8C0E5E-9014-41C5-A9DB-3A6489CFE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2A78C04-B08D-4A56-BA66-3CD2880C4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6AB7D4-7087-4B60-9697-4FAAD6238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EDDE36-5980-494A-B734-70297DAD9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655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E7C3FCD-0BAA-492E-8E63-097C73211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D02F390-6CB7-44AA-B136-275590E3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34535D-5D70-43D3-B6AD-51BF76BE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044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14A761-E317-4D28-A075-5E8F4118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B704FA-FFC3-4EC8-9EF4-0E3BA54E3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5D9493-C6A7-4E37-AFA7-78249402B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59CC00-0231-4F0F-92F9-537A61A28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18B147-8A4B-49FE-981C-6694511C4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B8E7974-5F9D-4493-8FFD-84353C331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2959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983E67-7371-4901-801A-9B8C9BBA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4A5B6F2-299D-435E-8E29-11AA2620D4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22AB2A8-0657-4E65-9C9F-F81A87D7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1E20EB-D296-4ED3-B848-65B6AFC13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C1941C0-4170-45C9-B733-D58A0ED4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D217660-5BD9-478E-86CB-C0D71E791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643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68927E4-CFB4-48E6-84AD-D7AFADDF2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F1FB91-E442-4EC9-A979-07DFB0254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2331DB-ACF5-40A5-8C4E-00521DC926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35825-0601-410B-ACE9-B72082E22DAF}" type="datetimeFigureOut">
              <a:rPr lang="de-AT" smtClean="0"/>
              <a:t>19.05.2021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B54730-30C4-423C-9268-9B92654839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39AC0A-136E-4B9B-B3EC-6D24F9E77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108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7B5446-13CE-4DF2-A2F1-7B0947727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 fontScale="90000"/>
          </a:bodyPr>
          <a:lstStyle/>
          <a:p>
            <a:pPr algn="l"/>
            <a:r>
              <a:rPr lang="de-AT" sz="5400" dirty="0"/>
              <a:t>Apache </a:t>
            </a:r>
            <a:r>
              <a:rPr lang="de-AT" sz="5400" dirty="0" err="1"/>
              <a:t>Tomcat</a:t>
            </a:r>
            <a:r>
              <a:rPr lang="de-AT" sz="5400" dirty="0"/>
              <a:t> mit  Python-Anbindung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34B948A-572E-467A-AEAC-4A39C39B0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de-AT" sz="2000" dirty="0"/>
              <a:t>Luka Benzia</a:t>
            </a:r>
          </a:p>
          <a:p>
            <a:pPr algn="l"/>
            <a:r>
              <a:rPr lang="de-AT" sz="2000" dirty="0"/>
              <a:t>Seminar BIS</a:t>
            </a:r>
          </a:p>
          <a:p>
            <a:pPr algn="l"/>
            <a:r>
              <a:rPr lang="de-AT" sz="2000" dirty="0"/>
              <a:t>SS 2021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1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C15C43-5A29-4BFD-B685-61D053D84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de-AT" sz="2800">
                <a:solidFill>
                  <a:srgbClr val="FFFFFF"/>
                </a:solidFill>
              </a:rPr>
              <a:t>Inhaltsverzeichnis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943BE1-721F-46D1-B0D7-56A0E4A86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2358" y="1247078"/>
            <a:ext cx="3427283" cy="43638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de-AT" sz="2000" b="1" dirty="0"/>
              <a:t>1. </a:t>
            </a:r>
            <a:r>
              <a:rPr lang="de-AT" sz="2000" b="1" dirty="0" err="1"/>
              <a:t>Introduction</a:t>
            </a:r>
            <a:endParaRPr lang="de-AT" sz="2000" b="1" dirty="0"/>
          </a:p>
          <a:p>
            <a:pPr lvl="1">
              <a:lnSpc>
                <a:spcPct val="120000"/>
              </a:lnSpc>
            </a:pPr>
            <a:r>
              <a:rPr lang="de-AT" sz="1600" dirty="0"/>
              <a:t>1.1 </a:t>
            </a:r>
            <a:r>
              <a:rPr lang="de-AT" sz="1600" dirty="0" err="1"/>
              <a:t>Objectives</a:t>
            </a:r>
            <a:endParaRPr lang="de-AT" sz="1600" dirty="0"/>
          </a:p>
          <a:p>
            <a:pPr lvl="1">
              <a:lnSpc>
                <a:spcPct val="120000"/>
              </a:lnSpc>
            </a:pPr>
            <a:r>
              <a:rPr lang="de-AT" sz="1600" dirty="0"/>
              <a:t>1.2 </a:t>
            </a:r>
            <a:r>
              <a:rPr lang="de-AT" sz="1600" dirty="0" err="1"/>
              <a:t>Methodology</a:t>
            </a:r>
            <a:endParaRPr lang="de-AT" sz="1600" dirty="0"/>
          </a:p>
          <a:p>
            <a:pPr lvl="1">
              <a:lnSpc>
                <a:spcPct val="120000"/>
              </a:lnSpc>
            </a:pPr>
            <a:r>
              <a:rPr lang="de-AT" sz="1600" dirty="0"/>
              <a:t>1.3 </a:t>
            </a:r>
            <a:r>
              <a:rPr lang="de-AT" sz="1600" dirty="0" err="1"/>
              <a:t>Structure</a:t>
            </a:r>
            <a:endParaRPr lang="de-AT" sz="1600" dirty="0"/>
          </a:p>
          <a:p>
            <a:pPr lvl="1">
              <a:lnSpc>
                <a:spcPct val="120000"/>
              </a:lnSpc>
            </a:pPr>
            <a:endParaRPr lang="de-AT" sz="2000" dirty="0"/>
          </a:p>
          <a:p>
            <a:pPr>
              <a:lnSpc>
                <a:spcPct val="120000"/>
              </a:lnSpc>
            </a:pPr>
            <a:r>
              <a:rPr lang="de-AT" sz="2000" b="1" dirty="0"/>
              <a:t>2. Background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2.1 </a:t>
            </a:r>
            <a:r>
              <a:rPr lang="de-AT" sz="1600" dirty="0" err="1"/>
              <a:t>What</a:t>
            </a:r>
            <a:r>
              <a:rPr lang="de-AT" sz="1600" dirty="0"/>
              <a:t> </a:t>
            </a:r>
            <a:r>
              <a:rPr lang="de-AT" sz="1600" dirty="0" err="1"/>
              <a:t>is</a:t>
            </a:r>
            <a:r>
              <a:rPr lang="de-AT" sz="1600" dirty="0"/>
              <a:t> Apache		 </a:t>
            </a:r>
            <a:r>
              <a:rPr lang="de-AT" sz="1600" dirty="0" err="1"/>
              <a:t>Tomcat</a:t>
            </a:r>
            <a:r>
              <a:rPr lang="de-AT" sz="1600" dirty="0"/>
              <a:t>?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2.2 </a:t>
            </a:r>
            <a:r>
              <a:rPr lang="de-AT" sz="1600" dirty="0" err="1"/>
              <a:t>What</a:t>
            </a:r>
            <a:r>
              <a:rPr lang="de-AT" sz="1600" dirty="0"/>
              <a:t> </a:t>
            </a:r>
            <a:r>
              <a:rPr lang="de-AT" sz="1600" dirty="0" err="1"/>
              <a:t>is</a:t>
            </a:r>
            <a:r>
              <a:rPr lang="de-AT" sz="1600" dirty="0"/>
              <a:t> Python?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2.3 </a:t>
            </a:r>
            <a:r>
              <a:rPr lang="de-AT" sz="1600" dirty="0" err="1"/>
              <a:t>Script</a:t>
            </a:r>
            <a:r>
              <a:rPr lang="de-AT" sz="1600" dirty="0"/>
              <a:t> Tag Libraries (JSR-223)</a:t>
            </a:r>
          </a:p>
          <a:p>
            <a:pPr lvl="1">
              <a:lnSpc>
                <a:spcPct val="120000"/>
              </a:lnSpc>
            </a:pPr>
            <a:endParaRPr lang="de-AT" sz="1600" dirty="0"/>
          </a:p>
          <a:p>
            <a:pPr>
              <a:lnSpc>
                <a:spcPct val="120000"/>
              </a:lnSpc>
            </a:pPr>
            <a:r>
              <a:rPr lang="de-AT" sz="2000" b="1" dirty="0"/>
              <a:t>3. </a:t>
            </a:r>
            <a:r>
              <a:rPr lang="de-AT" sz="2000" b="1" dirty="0" err="1"/>
              <a:t>Programming</a:t>
            </a:r>
            <a:r>
              <a:rPr lang="de-AT" sz="2000" b="1" dirty="0"/>
              <a:t> Part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3.1 Apache </a:t>
            </a:r>
            <a:r>
              <a:rPr lang="de-AT" sz="1600" dirty="0" err="1"/>
              <a:t>Tomcat</a:t>
            </a:r>
            <a:endParaRPr lang="de-AT" sz="1600" dirty="0"/>
          </a:p>
          <a:p>
            <a:pPr lvl="1">
              <a:lnSpc>
                <a:spcPct val="120000"/>
              </a:lnSpc>
            </a:pPr>
            <a:r>
              <a:rPr lang="de-AT" sz="1600" dirty="0"/>
              <a:t>3.2 </a:t>
            </a:r>
            <a:r>
              <a:rPr lang="de-AT" sz="1600" dirty="0" err="1"/>
              <a:t>Implementing</a:t>
            </a:r>
            <a:r>
              <a:rPr lang="de-AT" sz="1600" dirty="0"/>
              <a:t> Python(</a:t>
            </a:r>
            <a:r>
              <a:rPr lang="de-AT" sz="1600" dirty="0" err="1"/>
              <a:t>Jython</a:t>
            </a:r>
            <a:r>
              <a:rPr lang="de-AT" sz="1600" dirty="0"/>
              <a:t>)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3.3 </a:t>
            </a:r>
            <a:r>
              <a:rPr lang="de-AT" sz="1600" dirty="0" err="1"/>
              <a:t>Script</a:t>
            </a:r>
            <a:r>
              <a:rPr lang="de-AT" sz="1600" dirty="0"/>
              <a:t> Tag Libraries (JSR-223)</a:t>
            </a:r>
            <a:endParaRPr lang="de-AT" sz="20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5113853-64A8-4741-8E1A-146B03CE9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0102" y="1247078"/>
            <a:ext cx="3197701" cy="43638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de-AT" sz="2000" b="1" dirty="0"/>
              <a:t>4. </a:t>
            </a:r>
            <a:r>
              <a:rPr lang="de-AT" sz="2000" b="1" dirty="0" err="1"/>
              <a:t>Nutshell</a:t>
            </a:r>
            <a:r>
              <a:rPr lang="de-AT" sz="2000" b="1" dirty="0"/>
              <a:t> </a:t>
            </a:r>
            <a:r>
              <a:rPr lang="de-AT" sz="2000" b="1" dirty="0" err="1"/>
              <a:t>Examples</a:t>
            </a:r>
            <a:endParaRPr lang="de-AT" sz="2000" b="1" dirty="0"/>
          </a:p>
          <a:p>
            <a:pPr lvl="1">
              <a:lnSpc>
                <a:spcPct val="130000"/>
              </a:lnSpc>
            </a:pPr>
            <a:r>
              <a:rPr lang="de-AT" sz="1600" dirty="0"/>
              <a:t>5.1 </a:t>
            </a:r>
            <a:r>
              <a:rPr lang="de-AT" sz="1600" dirty="0" err="1"/>
              <a:t>Nutshell</a:t>
            </a:r>
            <a:r>
              <a:rPr lang="de-AT" sz="1600" dirty="0"/>
              <a:t> </a:t>
            </a:r>
            <a:r>
              <a:rPr lang="de-AT" sz="1600" dirty="0" err="1"/>
              <a:t>context</a:t>
            </a:r>
            <a:endParaRPr lang="de-AT" sz="1600" dirty="0"/>
          </a:p>
          <a:p>
            <a:pPr lvl="1">
              <a:lnSpc>
                <a:spcPct val="130000"/>
              </a:lnSpc>
            </a:pPr>
            <a:r>
              <a:rPr lang="de-AT" sz="1600" dirty="0"/>
              <a:t>5.2 </a:t>
            </a:r>
            <a:r>
              <a:rPr lang="de-AT" sz="1600" dirty="0" err="1"/>
              <a:t>Creating</a:t>
            </a:r>
            <a:r>
              <a:rPr lang="de-AT" sz="1600" dirty="0"/>
              <a:t> </a:t>
            </a:r>
            <a:r>
              <a:rPr lang="de-AT" sz="1600" dirty="0" err="1"/>
              <a:t>Nutshell</a:t>
            </a:r>
            <a:r>
              <a:rPr lang="de-AT" sz="1600" dirty="0"/>
              <a:t>  </a:t>
            </a:r>
            <a:r>
              <a:rPr lang="de-AT" sz="1600" dirty="0" err="1"/>
              <a:t>Examples</a:t>
            </a:r>
            <a:endParaRPr lang="de-AT" sz="1600" dirty="0"/>
          </a:p>
          <a:p>
            <a:pPr lvl="1">
              <a:lnSpc>
                <a:spcPct val="130000"/>
              </a:lnSpc>
            </a:pPr>
            <a:r>
              <a:rPr lang="de-AT" sz="1600" dirty="0"/>
              <a:t>5.3 </a:t>
            </a:r>
            <a:r>
              <a:rPr lang="de-AT" sz="1600" dirty="0" err="1"/>
              <a:t>Instructions</a:t>
            </a:r>
            <a:endParaRPr lang="de-AT" sz="1600" dirty="0"/>
          </a:p>
          <a:p>
            <a:pPr marL="457200" lvl="1" indent="0">
              <a:lnSpc>
                <a:spcPct val="130000"/>
              </a:lnSpc>
              <a:buNone/>
            </a:pPr>
            <a:endParaRPr lang="de-AT" sz="2000" dirty="0"/>
          </a:p>
          <a:p>
            <a:pPr>
              <a:lnSpc>
                <a:spcPct val="130000"/>
              </a:lnSpc>
            </a:pPr>
            <a:r>
              <a:rPr lang="de-AT" sz="2000" b="1" dirty="0"/>
              <a:t>5. </a:t>
            </a:r>
            <a:r>
              <a:rPr lang="de-AT" sz="2000" b="1" dirty="0" err="1"/>
              <a:t>Conclusion</a:t>
            </a:r>
            <a:endParaRPr lang="de-AT" sz="2000" b="1" dirty="0"/>
          </a:p>
          <a:p>
            <a:pPr lvl="1">
              <a:lnSpc>
                <a:spcPct val="130000"/>
              </a:lnSpc>
            </a:pPr>
            <a:r>
              <a:rPr lang="de-AT" sz="1600" dirty="0"/>
              <a:t>5.1 Summary</a:t>
            </a:r>
          </a:p>
          <a:p>
            <a:pPr lvl="1">
              <a:lnSpc>
                <a:spcPct val="130000"/>
              </a:lnSpc>
            </a:pPr>
            <a:r>
              <a:rPr lang="de-AT" sz="1600" dirty="0"/>
              <a:t>5.2 Outlook</a:t>
            </a:r>
          </a:p>
          <a:p>
            <a:pPr marL="0" indent="0">
              <a:lnSpc>
                <a:spcPct val="130000"/>
              </a:lnSpc>
              <a:buNone/>
            </a:pPr>
            <a:endParaRPr lang="de-AT" sz="2000" b="1" dirty="0"/>
          </a:p>
          <a:p>
            <a:pPr>
              <a:lnSpc>
                <a:spcPct val="130000"/>
              </a:lnSpc>
            </a:pPr>
            <a:r>
              <a:rPr lang="de-AT" sz="2000" b="1" dirty="0"/>
              <a:t>6. Appendix</a:t>
            </a:r>
          </a:p>
          <a:p>
            <a:pPr lvl="1">
              <a:lnSpc>
                <a:spcPct val="130000"/>
              </a:lnSpc>
            </a:pPr>
            <a:r>
              <a:rPr lang="de-AT" sz="1600" dirty="0"/>
              <a:t>6.1 Python Installation</a:t>
            </a:r>
          </a:p>
          <a:p>
            <a:pPr lvl="1">
              <a:lnSpc>
                <a:spcPct val="130000"/>
              </a:lnSpc>
            </a:pPr>
            <a:r>
              <a:rPr lang="de-AT" sz="1600" dirty="0"/>
              <a:t>6.2 Apache </a:t>
            </a:r>
            <a:r>
              <a:rPr lang="de-AT" sz="1600" dirty="0" err="1"/>
              <a:t>Tomcat</a:t>
            </a:r>
            <a:r>
              <a:rPr lang="de-AT" sz="1600" dirty="0"/>
              <a:t> Installation</a:t>
            </a:r>
          </a:p>
          <a:p>
            <a:pPr lvl="1">
              <a:lnSpc>
                <a:spcPct val="130000"/>
              </a:lnSpc>
            </a:pPr>
            <a:r>
              <a:rPr lang="de-AT" sz="1600" dirty="0"/>
              <a:t>6.3 </a:t>
            </a:r>
            <a:r>
              <a:rPr lang="de-AT" sz="1600" dirty="0" err="1"/>
              <a:t>Script</a:t>
            </a:r>
            <a:r>
              <a:rPr lang="de-AT" sz="1600" dirty="0"/>
              <a:t> Tag Libraries</a:t>
            </a:r>
          </a:p>
          <a:p>
            <a:pPr lvl="1"/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00685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1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6B8F709-5C4C-4AA8-861E-2187065AD473}"/>
              </a:ext>
            </a:extLst>
          </p:cNvPr>
          <p:cNvSpPr txBox="1"/>
          <p:nvPr/>
        </p:nvSpPr>
        <p:spPr>
          <a:xfrm>
            <a:off x="556532" y="643467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Gantt-Chart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0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GanttProject</a:t>
            </a:r>
            <a:r>
              <a:rPr lang="en-US" sz="2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5D74D4D-E7B6-4ACD-A5B3-83A32B41D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3144"/>
            <a:ext cx="12192000" cy="284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100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Breitbild</PresentationFormat>
  <Paragraphs>34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Apache Tomcat mit  Python-Anbindung</vt:lpstr>
      <vt:lpstr>Inhaltsverzeichnis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Tomcat for Python</dc:title>
  <dc:creator>Luka Branko Benzia</dc:creator>
  <cp:lastModifiedBy>Luka Branko Benzia</cp:lastModifiedBy>
  <cp:revision>34</cp:revision>
  <dcterms:created xsi:type="dcterms:W3CDTF">2021-03-17T18:16:31Z</dcterms:created>
  <dcterms:modified xsi:type="dcterms:W3CDTF">2021-05-19T19:51:47Z</dcterms:modified>
</cp:coreProperties>
</file>