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792" autoAdjust="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58E0F9-5C4B-4777-85BD-13050D591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288D2DB-93D3-4B8A-A0B3-EAD6DF3F98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38FCFC3-E483-4CD4-8B20-D3AF51010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07.04.2021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1E2407-7B39-40CE-9AB3-6DDC451CB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E6B8517-7550-4F3E-A1F5-C781C369A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729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0CD6C2-0C4E-468C-8E6D-24487C749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1F5B6BC-64D2-4566-97D0-37E2BC55AA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2E47176-8D0E-4C8C-996A-EBF85FE5C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07.04.2021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ED3D37-8E36-480C-A864-9B868AB7F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AF98B-68E0-48B1-94B0-63CF6ADEB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25840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0D20542-DC6A-4F21-BD3C-586C9A492E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EA2DCF3-F5F5-4902-9D24-751BE30A51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631C4D7-8888-44DD-87EA-D04E612AD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07.04.2021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DFF158-72F9-43E3-98AC-09C4E8CAB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0CF7B76-C966-41A2-AB62-27FEFCD0C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28007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3F9F5F-8FEB-401F-8875-A0B8056AD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1D808B-0DCB-4EB0-BC75-4C3C7ECCF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C751FA-3FD8-4DB1-9E45-F90F45ECF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07.04.2021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7DF84EA-F223-47DC-83EF-4B48FED3B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9B91180-88EC-4F54-AA72-B4D4AC62A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9667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7BEE1C-830C-49C8-B213-42A16135F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971A4F6-1132-4B28-94A9-E50DB9981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9BB79F-ED22-4E52-A143-3F5519280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07.04.2021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FB04E1-347E-4A04-92B3-5AF3535F0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7A6D7DB-32C4-42EC-A8B8-9946A42FE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37965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9A6086-0E1F-4AB0-B355-D8B8077A4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B1D03B-D3D5-4284-8418-C5A97B2F63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D8339DA-1800-48EA-BFAC-8371D43D79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3DD87E6-7243-41CB-9591-8E52E8640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07.04.2021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46E07E9-A26F-492E-9A06-325D2A714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8FD59EE-E78D-4C16-B37A-E86F3149D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9205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C6350E-2F85-424C-BF80-21282D316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E4BCBD5-7FE8-4B1D-8DDF-D4DA48992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CAF4D8B-8769-4028-B704-6347CDEF65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0CC43DE-8014-4071-BE43-B2A3550F04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C76D0E4-6791-4F09-9D2E-41B746554F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AC23CD0-8EA7-498A-894E-53F36AB88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07.04.2021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F835C03-26FB-4D40-9571-7F3A71867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FD3A6A8-B700-44F9-96F3-E96514E1E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604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ED3275-08AB-485A-9E84-C2F70C5EE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26BC4B5-E547-4A2A-B3D0-C46C42AA1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07.04.2021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AE8A5D5-65B5-4001-8A5C-2F8A27035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A87AE30-E24E-4505-A1FD-E67E9B758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23795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154A9E9-5B11-4093-A893-144AF272D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07.04.2021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03AF3AB-7932-4B86-BF2F-C89C44A1A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C18C789-027A-489A-A632-A9E47BA38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9038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ABB6FE-22D5-42B0-91B7-47C1FD80E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7457C5-6420-4426-A009-A9EEEC0AF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EAA79C7-A6EE-4E3B-A14E-2AAFFBA955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F79AD05-F94A-44D3-8487-1D2187744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07.04.2021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C43DB9-BC64-46EC-BE3A-5C68AF232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12A5E55-78C8-47F0-9C95-62F168656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68124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6A629D-CE5E-400E-AB84-681831787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4E7D37D-9A92-41A9-BB6C-4F862828DF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9B12A98-BD5F-45F6-A559-0733D6D8A6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BFB9000-5171-4EB3-A2FC-A9E0CE2F9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8BC59-A01C-4D29-A7F6-B2CBFB195EEE}" type="datetimeFigureOut">
              <a:rPr lang="de-AT" smtClean="0"/>
              <a:t>07.04.2021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57C6C2A-883E-4EFF-A487-9499E1402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DB78608-88CA-46EF-9577-8E7193487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12275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0164D54-C30D-4A15-A2AA-DCD8AA646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B37A98-2913-41F3-99A3-C8239EE755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8555434-5B3C-479A-9909-38B5F71632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8BC59-A01C-4D29-A7F6-B2CBFB195EEE}" type="datetimeFigureOut">
              <a:rPr lang="de-AT" smtClean="0"/>
              <a:t>07.04.2021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9F9946-8FA2-45F8-BA9C-6C328133C2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F148F75-DCC0-4B5B-AF5E-B49A96A1B3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607C8-B954-4A7F-B304-D4B232B3238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66896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6"/>
          </a:solidFill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7A89CA6-B339-4FF3-89D6-74E0ABCD54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6277" y="2061838"/>
            <a:ext cx="6959446" cy="1662475"/>
          </a:xfrm>
        </p:spPr>
        <p:txBody>
          <a:bodyPr>
            <a:normAutofit/>
          </a:bodyPr>
          <a:lstStyle/>
          <a:p>
            <a:r>
              <a:rPr lang="de-DE" sz="4800">
                <a:solidFill>
                  <a:srgbClr val="FFFFFF"/>
                </a:solidFill>
              </a:rPr>
              <a:t>Bargeld vs. Kredit-/Debitkarte (NFC)</a:t>
            </a:r>
            <a:endParaRPr lang="de-AT" sz="4800">
              <a:solidFill>
                <a:srgbClr val="FFFFFF"/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09BFCBF-EF5A-41FF-9A10-120431CAF6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88938" y="3783690"/>
            <a:ext cx="5414125" cy="1196717"/>
          </a:xfrm>
        </p:spPr>
        <p:txBody>
          <a:bodyPr>
            <a:normAutofit/>
          </a:bodyPr>
          <a:lstStyle/>
          <a:p>
            <a:r>
              <a:rPr lang="de-DE" sz="2000">
                <a:solidFill>
                  <a:srgbClr val="FFFFFF"/>
                </a:solidFill>
              </a:rPr>
              <a:t>Vergleich und kritische Evaluierung der verrechneten Kosten beim Bezahlen</a:t>
            </a:r>
            <a:endParaRPr lang="de-AT" sz="2000">
              <a:solidFill>
                <a:srgbClr val="FFFFFF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3853B7D-D6BE-4F58-AF33-3CAE6A0DD674}"/>
              </a:ext>
            </a:extLst>
          </p:cNvPr>
          <p:cNvSpPr txBox="1"/>
          <p:nvPr/>
        </p:nvSpPr>
        <p:spPr>
          <a:xfrm>
            <a:off x="9503596" y="6178751"/>
            <a:ext cx="163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Lev Yankelevich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91364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5FCD9A8E-01F0-48E3-8C04-0939D045DE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6723" y="0"/>
            <a:ext cx="485855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068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E2DF2E87-0C32-4F08-A551-E89C75DC35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1138936"/>
            <a:ext cx="10905066" cy="4580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31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Breitbild</PresentationFormat>
  <Paragraphs>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Rockwell</vt:lpstr>
      <vt:lpstr>Office</vt:lpstr>
      <vt:lpstr>Bargeld vs. Kredit-/Debitkarte (NFC)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NFC</dc:title>
  <dc:creator>Lev Yankelevich</dc:creator>
  <cp:lastModifiedBy>Lev Yankelevich</cp:lastModifiedBy>
  <cp:revision>8</cp:revision>
  <dcterms:created xsi:type="dcterms:W3CDTF">2021-03-17T19:24:46Z</dcterms:created>
  <dcterms:modified xsi:type="dcterms:W3CDTF">2021-04-07T20:37:22Z</dcterms:modified>
</cp:coreProperties>
</file>