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6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81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81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62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8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09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4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3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78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8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0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72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19A5-88AD-4A14-966D-5CB6DFB5C14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HTML5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Mustafa Rafie</a:t>
            </a:r>
          </a:p>
          <a:p>
            <a:r>
              <a:rPr lang="de-AT" dirty="0" smtClean="0"/>
              <a:t>Seminar aus BIS (</a:t>
            </a:r>
            <a:r>
              <a:rPr lang="en-GB" dirty="0" smtClean="0"/>
              <a:t>4152)</a:t>
            </a:r>
            <a:endParaRPr lang="de-AT" dirty="0" smtClean="0"/>
          </a:p>
          <a:p>
            <a:r>
              <a:rPr lang="de-AT" dirty="0" smtClean="0"/>
              <a:t>LV Leiter: </a:t>
            </a:r>
            <a:r>
              <a:rPr lang="en-GB" dirty="0" err="1"/>
              <a:t>Univ.Prof</a:t>
            </a:r>
            <a:r>
              <a:rPr lang="en-GB" dirty="0"/>
              <a:t>. </a:t>
            </a:r>
            <a:r>
              <a:rPr lang="en-GB" dirty="0" err="1"/>
              <a:t>Dr.</a:t>
            </a:r>
            <a:r>
              <a:rPr lang="en-GB" dirty="0"/>
              <a:t> </a:t>
            </a:r>
            <a:r>
              <a:rPr lang="en-GB" dirty="0" err="1"/>
              <a:t>Rony</a:t>
            </a:r>
            <a:r>
              <a:rPr lang="en-GB" dirty="0"/>
              <a:t> G. </a:t>
            </a:r>
            <a:r>
              <a:rPr lang="en-GB" dirty="0" err="1"/>
              <a:t>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7026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Content</a:t>
            </a:r>
            <a:endParaRPr lang="en-GB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264555"/>
            <a:ext cx="4948447" cy="5467997"/>
          </a:xfrm>
        </p:spPr>
      </p:pic>
    </p:spTree>
    <p:extLst>
      <p:ext uri="{BB962C8B-B14F-4D97-AF65-F5344CB8AC3E}">
        <p14:creationId xmlns:p14="http://schemas.microsoft.com/office/powerpoint/2010/main" val="35815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Gantt Chart</a:t>
            </a:r>
            <a:endParaRPr lang="en-GB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8" y="1905000"/>
            <a:ext cx="11084789" cy="3945716"/>
          </a:xfrm>
        </p:spPr>
      </p:pic>
    </p:spTree>
    <p:extLst>
      <p:ext uri="{BB962C8B-B14F-4D97-AF65-F5344CB8AC3E}">
        <p14:creationId xmlns:p14="http://schemas.microsoft.com/office/powerpoint/2010/main" val="126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</Words>
  <Application>Microsoft Office PowerPoint</Application>
  <PresentationFormat>Breitbild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Fetzen</vt:lpstr>
      <vt:lpstr>HTML5</vt:lpstr>
      <vt:lpstr>Content</vt:lpstr>
      <vt:lpstr>Gantt Chart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Mustafa</dc:creator>
  <cp:lastModifiedBy>Mustafa</cp:lastModifiedBy>
  <cp:revision>7</cp:revision>
  <dcterms:created xsi:type="dcterms:W3CDTF">2021-03-17T11:58:57Z</dcterms:created>
  <dcterms:modified xsi:type="dcterms:W3CDTF">2021-03-17T20:16:04Z</dcterms:modified>
</cp:coreProperties>
</file>