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4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8E0F9-5C4B-4777-85BD-13050D591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88D2DB-93D3-4B8A-A0B3-EAD6DF3F9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8FCFC3-E483-4CD4-8B20-D3AF5101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1E2407-7B39-40CE-9AB3-6DDC451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B8517-7550-4F3E-A1F5-C781C369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2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CD6C2-0C4E-468C-8E6D-24487C74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5B6BC-64D2-4566-97D0-37E2BC55A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47176-8D0E-4C8C-996A-EBF85FE5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D3D37-8E36-480C-A864-9B868AB7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AF98B-68E0-48B1-94B0-63CF6ADE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584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D20542-DC6A-4F21-BD3C-586C9A492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A2DCF3-F5F5-4902-9D24-751BE30A5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31C4D7-8888-44DD-87EA-D04E612A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FF158-72F9-43E3-98AC-09C4E8CA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CF7B76-C966-41A2-AB62-27FEFCD0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800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F9F5F-8FEB-401F-8875-A0B8056A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1D808B-0DCB-4EB0-BC75-4C3C7ECC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751FA-3FD8-4DB1-9E45-F90F45EC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DF84EA-F223-47DC-83EF-4B48FED3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B91180-88EC-4F54-AA72-B4D4AC62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66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BEE1C-830C-49C8-B213-42A16135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71A4F6-1132-4B28-94A9-E50DB9981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BB79F-ED22-4E52-A143-3F551928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B04E1-347E-4A04-92B3-5AF3535F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A6D7DB-32C4-42EC-A8B8-9946A42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96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A6086-0E1F-4AB0-B355-D8B8077A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B1D03B-D3D5-4284-8418-C5A97B2F6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8339DA-1800-48EA-BFAC-8371D43D7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DD87E6-7243-41CB-9591-8E52E864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6E07E9-A26F-492E-9A06-325D2A71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FD59EE-E78D-4C16-B37A-E86F3149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2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6350E-2F85-424C-BF80-21282D31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BCBD5-7FE8-4B1D-8DDF-D4DA48992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F4D8B-8769-4028-B704-6347CDEF6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CC43DE-8014-4071-BE43-B2A3550F0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76D0E4-6791-4F09-9D2E-41B746554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C23CD0-8EA7-498A-894E-53F36AB8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835C03-26FB-4D40-9571-7F3A7186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D3A6A8-B700-44F9-96F3-E96514E1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6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D3275-08AB-485A-9E84-C2F70C5E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6BC4B5-E547-4A2A-B3D0-C46C42AA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E8A5D5-65B5-4001-8A5C-2F8A2703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87AE30-E24E-4505-A1FD-E67E9B75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79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4A9E9-5B11-4093-A893-144AF272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03AF3AB-7932-4B86-BF2F-C89C44A1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18C789-027A-489A-A632-A9E47BA3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038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BB6FE-22D5-42B0-91B7-47C1FD80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457C5-6420-4426-A009-A9EEEC0AF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AA79C7-A6EE-4E3B-A14E-2AAFFBA95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79AD05-F94A-44D3-8487-1D218774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C43DB9-BC64-46EC-BE3A-5C68AF23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2A5E55-78C8-47F0-9C95-62F16865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1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A629D-CE5E-400E-AB84-68183178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7D37D-9A92-41A9-BB6C-4F862828D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B12A98-BD5F-45F6-A559-0733D6D8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FB9000-5171-4EB3-A2FC-A9E0CE2F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7C6C2A-883E-4EFF-A487-9499E140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78608-88CA-46EF-9577-8E719348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227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164D54-C30D-4A15-A2AA-DCD8AA646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B37A98-2913-41F3-99A3-C8239EE7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555434-5B3C-479A-9909-38B5F7163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BC59-A01C-4D29-A7F6-B2CBFB195EEE}" type="datetimeFigureOut">
              <a:rPr lang="de-AT" smtClean="0"/>
              <a:t>05.05.2021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F9946-8FA2-45F8-BA9C-6C328133C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148F75-DCC0-4B5B-AF5E-B49A96A1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689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A89CA6-B339-4FF3-89D6-74E0ABCD5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de-DE" sz="4800">
                <a:solidFill>
                  <a:srgbClr val="FFFFFF"/>
                </a:solidFill>
              </a:rPr>
              <a:t>Bargeld vs. Kredit-/Debitkarte (NFC)</a:t>
            </a:r>
            <a:endParaRPr lang="de-AT" sz="480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9BFCBF-EF5A-41FF-9A10-120431CAF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r>
              <a:rPr lang="de-DE" sz="2000">
                <a:solidFill>
                  <a:srgbClr val="FFFFFF"/>
                </a:solidFill>
              </a:rPr>
              <a:t>Vergleich und kritische Evaluierung der verrechneten Kosten beim Bezahlen</a:t>
            </a:r>
            <a:endParaRPr lang="de-AT" sz="2000">
              <a:solidFill>
                <a:srgbClr val="FFFFF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3853B7D-D6BE-4F58-AF33-3CAE6A0DD674}"/>
              </a:ext>
            </a:extLst>
          </p:cNvPr>
          <p:cNvSpPr txBox="1"/>
          <p:nvPr/>
        </p:nvSpPr>
        <p:spPr>
          <a:xfrm>
            <a:off x="9503596" y="6178751"/>
            <a:ext cx="163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Lev Yankelevich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136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FCD9A8E-01F0-48E3-8C04-0939D045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723" y="0"/>
            <a:ext cx="48585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6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4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553029E6-358F-47FD-B653-2A88E1F6E1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316143"/>
            <a:ext cx="10905066" cy="42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Office</vt:lpstr>
      <vt:lpstr>Bargeld vs. Kredit-/Debitkarte (NFC)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NFC</dc:title>
  <dc:creator>Lev Yankelevich</dc:creator>
  <cp:lastModifiedBy>Lev Yankelevich</cp:lastModifiedBy>
  <cp:revision>11</cp:revision>
  <dcterms:created xsi:type="dcterms:W3CDTF">2021-03-17T19:24:46Z</dcterms:created>
  <dcterms:modified xsi:type="dcterms:W3CDTF">2021-05-05T19:27:59Z</dcterms:modified>
</cp:coreProperties>
</file>