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27"/>
  </p:notesMasterIdLst>
  <p:sldIdLst>
    <p:sldId id="256" r:id="rId5"/>
    <p:sldId id="257" r:id="rId6"/>
    <p:sldId id="271" r:id="rId7"/>
    <p:sldId id="319" r:id="rId8"/>
    <p:sldId id="291" r:id="rId9"/>
    <p:sldId id="314" r:id="rId10"/>
    <p:sldId id="320" r:id="rId11"/>
    <p:sldId id="280" r:id="rId12"/>
    <p:sldId id="318" r:id="rId13"/>
    <p:sldId id="300" r:id="rId14"/>
    <p:sldId id="321" r:id="rId15"/>
    <p:sldId id="322" r:id="rId16"/>
    <p:sldId id="324" r:id="rId17"/>
    <p:sldId id="323" r:id="rId18"/>
    <p:sldId id="325" r:id="rId19"/>
    <p:sldId id="326" r:id="rId20"/>
    <p:sldId id="296" r:id="rId21"/>
    <p:sldId id="302" r:id="rId22"/>
    <p:sldId id="303" r:id="rId23"/>
    <p:sldId id="277" r:id="rId24"/>
    <p:sldId id="315" r:id="rId25"/>
    <p:sldId id="278" r:id="rId2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315A"/>
    <a:srgbClr val="172149"/>
    <a:srgbClr val="40403F"/>
    <a:srgbClr val="E8E2E1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ittlere Formatvorlag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332"/>
    <p:restoredTop sz="96327"/>
  </p:normalViewPr>
  <p:slideViewPr>
    <p:cSldViewPr snapToGrid="0">
      <p:cViewPr>
        <p:scale>
          <a:sx n="84" d="100"/>
          <a:sy n="84" d="100"/>
        </p:scale>
        <p:origin x="-512" y="1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svg"/><Relationship Id="rId1" Type="http://schemas.openxmlformats.org/officeDocument/2006/relationships/image" Target="../media/image7.png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svg"/><Relationship Id="rId1" Type="http://schemas.openxmlformats.org/officeDocument/2006/relationships/image" Target="../media/image9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svg"/><Relationship Id="rId1" Type="http://schemas.openxmlformats.org/officeDocument/2006/relationships/image" Target="../media/image7.png"/></Relationships>
</file>

<file path=ppt/diagrams/_rels/drawing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svg"/><Relationship Id="rId1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857560-EA96-4F18-BEE1-50B78FE75AFC}" type="doc">
      <dgm:prSet loTypeId="urn:microsoft.com/office/officeart/2005/8/layout/hProcess11" loCatId="icon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749641F-85DC-5C48-9A00-4FE46F1FAE75}">
      <dgm:prSet/>
      <dgm:spPr/>
      <dgm:t>
        <a:bodyPr/>
        <a:lstStyle/>
        <a:p>
          <a:r>
            <a:rPr lang="de-DE" dirty="0">
              <a:latin typeface="Helvetica Neue Light" panose="02000403000000020004" pitchFamily="2" charset="0"/>
              <a:ea typeface="Helvetica Neue Light" panose="02000403000000020004" pitchFamily="2" charset="0"/>
            </a:rPr>
            <a:t>Phase 1: </a:t>
          </a:r>
          <a:r>
            <a:rPr lang="de-DE" dirty="0" err="1">
              <a:latin typeface="Helvetica Neue Light" panose="02000403000000020004" pitchFamily="2" charset="0"/>
              <a:ea typeface="Helvetica Neue Light" panose="02000403000000020004" pitchFamily="2" charset="0"/>
            </a:rPr>
            <a:t>Preperation</a:t>
          </a:r>
          <a:endParaRPr lang="de-DE" b="0" i="0" dirty="0">
            <a:solidFill>
              <a:schemeClr val="tx1"/>
            </a:solidFill>
            <a:latin typeface="Helvetica Neue Light" panose="02000403000000020004" pitchFamily="2" charset="0"/>
            <a:ea typeface="Helvetica Neue Light" panose="02000403000000020004" pitchFamily="2" charset="0"/>
            <a:cs typeface="Helvetica Neue Medium" panose="02000503000000020004" pitchFamily="2" charset="0"/>
          </a:endParaRPr>
        </a:p>
      </dgm:t>
    </dgm:pt>
    <dgm:pt modelId="{B4CF7BE7-C39C-E048-8FAE-8EC044181A2C}" type="parTrans" cxnId="{09B73079-B1B5-7F49-8553-079F718E3719}">
      <dgm:prSet/>
      <dgm:spPr/>
      <dgm:t>
        <a:bodyPr/>
        <a:lstStyle/>
        <a:p>
          <a:endParaRPr lang="de-DE"/>
        </a:p>
      </dgm:t>
    </dgm:pt>
    <dgm:pt modelId="{5F06FEA2-E290-A048-9F21-CFF67452479E}" type="sibTrans" cxnId="{09B73079-B1B5-7F49-8553-079F718E3719}">
      <dgm:prSet/>
      <dgm:spPr/>
      <dgm:t>
        <a:bodyPr/>
        <a:lstStyle/>
        <a:p>
          <a:endParaRPr lang="de-DE"/>
        </a:p>
      </dgm:t>
    </dgm:pt>
    <dgm:pt modelId="{3D609660-49BB-0F41-BDA0-FB0D2EEA15A5}">
      <dgm:prSet/>
      <dgm:spPr/>
      <dgm:t>
        <a:bodyPr/>
        <a:lstStyle/>
        <a:p>
          <a:r>
            <a:rPr lang="de-DE" b="0" i="0" dirty="0">
              <a:solidFill>
                <a:schemeClr val="tx1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 Medium" panose="02000503000000020004" pitchFamily="2" charset="0"/>
            </a:rPr>
            <a:t>Phase 2: Research &amp; Evaluation</a:t>
          </a:r>
        </a:p>
      </dgm:t>
    </dgm:pt>
    <dgm:pt modelId="{F30906B6-084D-974D-BC8F-9210D5C7F658}" type="parTrans" cxnId="{FC52D80D-4515-5E44-A46A-81F6205E9815}">
      <dgm:prSet/>
      <dgm:spPr/>
      <dgm:t>
        <a:bodyPr/>
        <a:lstStyle/>
        <a:p>
          <a:endParaRPr lang="de-DE"/>
        </a:p>
      </dgm:t>
    </dgm:pt>
    <dgm:pt modelId="{46EB97C4-FD9A-0A4D-AEB6-04A613D06B54}" type="sibTrans" cxnId="{FC52D80D-4515-5E44-A46A-81F6205E9815}">
      <dgm:prSet/>
      <dgm:spPr/>
      <dgm:t>
        <a:bodyPr/>
        <a:lstStyle/>
        <a:p>
          <a:endParaRPr lang="de-DE"/>
        </a:p>
      </dgm:t>
    </dgm:pt>
    <dgm:pt modelId="{B3121014-8B22-AF4A-83CA-E915D77556D1}">
      <dgm:prSet/>
      <dgm:spPr/>
      <dgm:t>
        <a:bodyPr/>
        <a:lstStyle/>
        <a:p>
          <a:r>
            <a:rPr lang="de-DE" dirty="0">
              <a:latin typeface="Helvetica Neue Light" panose="02000403000000020004" pitchFamily="2" charset="0"/>
              <a:ea typeface="Helvetica Neue Light" panose="02000403000000020004" pitchFamily="2" charset="0"/>
            </a:rPr>
            <a:t>Phase 3: Writing </a:t>
          </a:r>
          <a:r>
            <a:rPr lang="de-DE" dirty="0" err="1">
              <a:latin typeface="Helvetica Neue Light" panose="02000403000000020004" pitchFamily="2" charset="0"/>
              <a:ea typeface="Helvetica Neue Light" panose="02000403000000020004" pitchFamily="2" charset="0"/>
            </a:rPr>
            <a:t>the</a:t>
          </a:r>
          <a:r>
            <a:rPr lang="de-DE" dirty="0">
              <a:latin typeface="Helvetica Neue Light" panose="02000403000000020004" pitchFamily="2" charset="0"/>
              <a:ea typeface="Helvetica Neue Light" panose="02000403000000020004" pitchFamily="2" charset="0"/>
            </a:rPr>
            <a:t> Paper</a:t>
          </a:r>
          <a:endParaRPr lang="de-DE" b="0" i="0" dirty="0">
            <a:solidFill>
              <a:schemeClr val="tx1"/>
            </a:solidFill>
            <a:latin typeface="Helvetica Neue Light" panose="02000403000000020004" pitchFamily="2" charset="0"/>
            <a:ea typeface="Helvetica Neue Light" panose="02000403000000020004" pitchFamily="2" charset="0"/>
            <a:cs typeface="Helvetica Neue Medium" panose="02000503000000020004" pitchFamily="2" charset="0"/>
          </a:endParaRPr>
        </a:p>
      </dgm:t>
    </dgm:pt>
    <dgm:pt modelId="{78B26996-645D-7942-9A0D-D5553E1A796F}" type="parTrans" cxnId="{EA6A26B7-F1F5-5741-8AE0-F0A4706EEFF9}">
      <dgm:prSet/>
      <dgm:spPr/>
      <dgm:t>
        <a:bodyPr/>
        <a:lstStyle/>
        <a:p>
          <a:endParaRPr lang="de-DE"/>
        </a:p>
      </dgm:t>
    </dgm:pt>
    <dgm:pt modelId="{09BCA28B-F17A-E64C-BDD3-2756B7D34042}" type="sibTrans" cxnId="{EA6A26B7-F1F5-5741-8AE0-F0A4706EEFF9}">
      <dgm:prSet/>
      <dgm:spPr/>
      <dgm:t>
        <a:bodyPr/>
        <a:lstStyle/>
        <a:p>
          <a:endParaRPr lang="de-DE"/>
        </a:p>
      </dgm:t>
    </dgm:pt>
    <dgm:pt modelId="{5A8FD05D-8D15-C941-8818-D271F44B0E09}">
      <dgm:prSet/>
      <dgm:spPr/>
      <dgm:t>
        <a:bodyPr/>
        <a:lstStyle/>
        <a:p>
          <a:r>
            <a:rPr lang="de-DE" dirty="0">
              <a:latin typeface="Helvetica Neue Light" panose="02000403000000020004" pitchFamily="2" charset="0"/>
              <a:ea typeface="Helvetica Neue Light" panose="02000403000000020004" pitchFamily="2" charset="0"/>
            </a:rPr>
            <a:t>Phase 4: </a:t>
          </a:r>
          <a:r>
            <a:rPr lang="de-DE" dirty="0" err="1">
              <a:latin typeface="Helvetica Neue Light" panose="02000403000000020004" pitchFamily="2" charset="0"/>
              <a:ea typeface="Helvetica Neue Light" panose="02000403000000020004" pitchFamily="2" charset="0"/>
            </a:rPr>
            <a:t>Correction</a:t>
          </a:r>
          <a:r>
            <a:rPr lang="de-DE" dirty="0">
              <a:latin typeface="Helvetica Neue Light" panose="02000403000000020004" pitchFamily="2" charset="0"/>
              <a:ea typeface="Helvetica Neue Light" panose="02000403000000020004" pitchFamily="2" charset="0"/>
            </a:rPr>
            <a:t> &amp; Submission  </a:t>
          </a:r>
          <a:endParaRPr lang="de-DE" dirty="0"/>
        </a:p>
      </dgm:t>
    </dgm:pt>
    <dgm:pt modelId="{F984E426-5BC7-C341-AAEF-56E43D7BA019}" type="parTrans" cxnId="{8E6591FB-F8FC-C04C-B5DA-D52D5FA4BB08}">
      <dgm:prSet/>
      <dgm:spPr/>
      <dgm:t>
        <a:bodyPr/>
        <a:lstStyle/>
        <a:p>
          <a:endParaRPr lang="de-DE"/>
        </a:p>
      </dgm:t>
    </dgm:pt>
    <dgm:pt modelId="{18DD48D9-48C4-5740-8C02-21DC9D55A408}" type="sibTrans" cxnId="{8E6591FB-F8FC-C04C-B5DA-D52D5FA4BB08}">
      <dgm:prSet/>
      <dgm:spPr/>
      <dgm:t>
        <a:bodyPr/>
        <a:lstStyle/>
        <a:p>
          <a:endParaRPr lang="de-DE"/>
        </a:p>
      </dgm:t>
    </dgm:pt>
    <dgm:pt modelId="{659D98DC-42BF-9045-818A-F7180406BDD7}" type="pres">
      <dgm:prSet presAssocID="{58857560-EA96-4F18-BEE1-50B78FE75AFC}" presName="Name0" presStyleCnt="0">
        <dgm:presLayoutVars>
          <dgm:dir/>
          <dgm:resizeHandles val="exact"/>
        </dgm:presLayoutVars>
      </dgm:prSet>
      <dgm:spPr/>
    </dgm:pt>
    <dgm:pt modelId="{8E6F3F3A-5158-B44F-883B-354EC867F4F7}" type="pres">
      <dgm:prSet presAssocID="{58857560-EA96-4F18-BEE1-50B78FE75AFC}" presName="arrow" presStyleLbl="bgShp" presStyleIdx="0" presStyleCnt="1" custScaleX="90764" custScaleY="94353" custLinFactNeighborX="-977" custLinFactNeighborY="-486"/>
      <dgm:spPr>
        <a:solidFill>
          <a:schemeClr val="accent4"/>
        </a:solidFill>
      </dgm:spPr>
    </dgm:pt>
    <dgm:pt modelId="{9FD5FE06-681C-DD46-AAED-02C88BE03935}" type="pres">
      <dgm:prSet presAssocID="{58857560-EA96-4F18-BEE1-50B78FE75AFC}" presName="points" presStyleCnt="0"/>
      <dgm:spPr/>
    </dgm:pt>
    <dgm:pt modelId="{137055D3-D25A-9543-8D47-EDE79744C78C}" type="pres">
      <dgm:prSet presAssocID="{6749641F-85DC-5C48-9A00-4FE46F1FAE75}" presName="compositeA" presStyleCnt="0"/>
      <dgm:spPr/>
    </dgm:pt>
    <dgm:pt modelId="{AA137C49-CAC9-454D-81F0-8C774EFD0AFE}" type="pres">
      <dgm:prSet presAssocID="{6749641F-85DC-5C48-9A00-4FE46F1FAE75}" presName="textA" presStyleLbl="revTx" presStyleIdx="0" presStyleCnt="4" custScaleX="130200">
        <dgm:presLayoutVars>
          <dgm:bulletEnabled val="1"/>
        </dgm:presLayoutVars>
      </dgm:prSet>
      <dgm:spPr/>
    </dgm:pt>
    <dgm:pt modelId="{276CA161-F6C7-A04B-9925-8F57ED606BF9}" type="pres">
      <dgm:prSet presAssocID="{6749641F-85DC-5C48-9A00-4FE46F1FAE75}" presName="circleA" presStyleLbl="node1" presStyleIdx="0" presStyleCnt="4"/>
      <dgm:spPr/>
    </dgm:pt>
    <dgm:pt modelId="{622505F5-B15E-5B49-A03B-DEFC0BC95D57}" type="pres">
      <dgm:prSet presAssocID="{6749641F-85DC-5C48-9A00-4FE46F1FAE75}" presName="spaceA" presStyleCnt="0"/>
      <dgm:spPr/>
    </dgm:pt>
    <dgm:pt modelId="{AE648AE8-4CD0-8F4C-8903-526FA2296BB9}" type="pres">
      <dgm:prSet presAssocID="{5F06FEA2-E290-A048-9F21-CFF67452479E}" presName="space" presStyleCnt="0"/>
      <dgm:spPr/>
    </dgm:pt>
    <dgm:pt modelId="{5C989D7E-5719-1642-B975-3724B3273799}" type="pres">
      <dgm:prSet presAssocID="{3D609660-49BB-0F41-BDA0-FB0D2EEA15A5}" presName="compositeB" presStyleCnt="0"/>
      <dgm:spPr/>
    </dgm:pt>
    <dgm:pt modelId="{BA98A475-5B3C-D641-8546-4C46B57478DE}" type="pres">
      <dgm:prSet presAssocID="{3D609660-49BB-0F41-BDA0-FB0D2EEA15A5}" presName="textB" presStyleLbl="revTx" presStyleIdx="1" presStyleCnt="4" custScaleX="123046">
        <dgm:presLayoutVars>
          <dgm:bulletEnabled val="1"/>
        </dgm:presLayoutVars>
      </dgm:prSet>
      <dgm:spPr/>
    </dgm:pt>
    <dgm:pt modelId="{F59BBA75-5BEA-3F47-B937-2E4D188181F7}" type="pres">
      <dgm:prSet presAssocID="{3D609660-49BB-0F41-BDA0-FB0D2EEA15A5}" presName="circleB" presStyleLbl="node1" presStyleIdx="1" presStyleCnt="4"/>
      <dgm:spPr/>
    </dgm:pt>
    <dgm:pt modelId="{A333E624-DC78-C246-8DFE-1330A7A470E3}" type="pres">
      <dgm:prSet presAssocID="{3D609660-49BB-0F41-BDA0-FB0D2EEA15A5}" presName="spaceB" presStyleCnt="0"/>
      <dgm:spPr/>
    </dgm:pt>
    <dgm:pt modelId="{ACA0B6C9-1D24-A54F-926B-D4A535E482EC}" type="pres">
      <dgm:prSet presAssocID="{46EB97C4-FD9A-0A4D-AEB6-04A613D06B54}" presName="space" presStyleCnt="0"/>
      <dgm:spPr/>
    </dgm:pt>
    <dgm:pt modelId="{8CB503D4-12F5-6C4D-B2BC-D4F8ECBAE5C6}" type="pres">
      <dgm:prSet presAssocID="{B3121014-8B22-AF4A-83CA-E915D77556D1}" presName="compositeA" presStyleCnt="0"/>
      <dgm:spPr/>
    </dgm:pt>
    <dgm:pt modelId="{276ED0CD-C997-A44C-B414-40DEB67A4197}" type="pres">
      <dgm:prSet presAssocID="{B3121014-8B22-AF4A-83CA-E915D77556D1}" presName="textA" presStyleLbl="revTx" presStyleIdx="2" presStyleCnt="4" custScaleX="123382">
        <dgm:presLayoutVars>
          <dgm:bulletEnabled val="1"/>
        </dgm:presLayoutVars>
      </dgm:prSet>
      <dgm:spPr/>
    </dgm:pt>
    <dgm:pt modelId="{91EC2B19-3B73-4D4F-8151-DB9BE0B7C56C}" type="pres">
      <dgm:prSet presAssocID="{B3121014-8B22-AF4A-83CA-E915D77556D1}" presName="circleA" presStyleLbl="node1" presStyleIdx="2" presStyleCnt="4"/>
      <dgm:spPr/>
    </dgm:pt>
    <dgm:pt modelId="{4F443590-A4EA-6C4D-9B66-304526E3D8E3}" type="pres">
      <dgm:prSet presAssocID="{B3121014-8B22-AF4A-83CA-E915D77556D1}" presName="spaceA" presStyleCnt="0"/>
      <dgm:spPr/>
    </dgm:pt>
    <dgm:pt modelId="{C9CE67B2-5625-CF47-B314-BB67BDAF1164}" type="pres">
      <dgm:prSet presAssocID="{09BCA28B-F17A-E64C-BDD3-2756B7D34042}" presName="space" presStyleCnt="0"/>
      <dgm:spPr/>
    </dgm:pt>
    <dgm:pt modelId="{82CE996E-8D63-ED49-9561-C5C04A4FB604}" type="pres">
      <dgm:prSet presAssocID="{5A8FD05D-8D15-C941-8818-D271F44B0E09}" presName="compositeB" presStyleCnt="0"/>
      <dgm:spPr/>
    </dgm:pt>
    <dgm:pt modelId="{C47579E8-BF1D-CC40-A88A-151590F84E5E}" type="pres">
      <dgm:prSet presAssocID="{5A8FD05D-8D15-C941-8818-D271F44B0E09}" presName="textB" presStyleLbl="revTx" presStyleIdx="3" presStyleCnt="4" custScaleX="123368">
        <dgm:presLayoutVars>
          <dgm:bulletEnabled val="1"/>
        </dgm:presLayoutVars>
      </dgm:prSet>
      <dgm:spPr/>
    </dgm:pt>
    <dgm:pt modelId="{BACC266A-1377-0D4A-99BD-7B9311DE56CC}" type="pres">
      <dgm:prSet presAssocID="{5A8FD05D-8D15-C941-8818-D271F44B0E09}" presName="circleB" presStyleLbl="node1" presStyleIdx="3" presStyleCnt="4"/>
      <dgm:spPr/>
    </dgm:pt>
    <dgm:pt modelId="{727BEC74-3659-4F4A-88DF-8EEF38A4EC8B}" type="pres">
      <dgm:prSet presAssocID="{5A8FD05D-8D15-C941-8818-D271F44B0E09}" presName="spaceB" presStyleCnt="0"/>
      <dgm:spPr/>
    </dgm:pt>
  </dgm:ptLst>
  <dgm:cxnLst>
    <dgm:cxn modelId="{FC52D80D-4515-5E44-A46A-81F6205E9815}" srcId="{58857560-EA96-4F18-BEE1-50B78FE75AFC}" destId="{3D609660-49BB-0F41-BDA0-FB0D2EEA15A5}" srcOrd="1" destOrd="0" parTransId="{F30906B6-084D-974D-BC8F-9210D5C7F658}" sibTransId="{46EB97C4-FD9A-0A4D-AEB6-04A613D06B54}"/>
    <dgm:cxn modelId="{4DE4E923-656E-F24E-83CF-FBBC87FA2111}" type="presOf" srcId="{5A8FD05D-8D15-C941-8818-D271F44B0E09}" destId="{C47579E8-BF1D-CC40-A88A-151590F84E5E}" srcOrd="0" destOrd="0" presId="urn:microsoft.com/office/officeart/2005/8/layout/hProcess11"/>
    <dgm:cxn modelId="{05305D56-7B4A-E147-ACA9-6309C9BE1BD3}" type="presOf" srcId="{B3121014-8B22-AF4A-83CA-E915D77556D1}" destId="{276ED0CD-C997-A44C-B414-40DEB67A4197}" srcOrd="0" destOrd="0" presId="urn:microsoft.com/office/officeart/2005/8/layout/hProcess11"/>
    <dgm:cxn modelId="{8B81C165-ADF4-2C49-B714-673B7F3EFB7A}" type="presOf" srcId="{58857560-EA96-4F18-BEE1-50B78FE75AFC}" destId="{659D98DC-42BF-9045-818A-F7180406BDD7}" srcOrd="0" destOrd="0" presId="urn:microsoft.com/office/officeart/2005/8/layout/hProcess11"/>
    <dgm:cxn modelId="{09B73079-B1B5-7F49-8553-079F718E3719}" srcId="{58857560-EA96-4F18-BEE1-50B78FE75AFC}" destId="{6749641F-85DC-5C48-9A00-4FE46F1FAE75}" srcOrd="0" destOrd="0" parTransId="{B4CF7BE7-C39C-E048-8FAE-8EC044181A2C}" sibTransId="{5F06FEA2-E290-A048-9F21-CFF67452479E}"/>
    <dgm:cxn modelId="{EA6A26B7-F1F5-5741-8AE0-F0A4706EEFF9}" srcId="{58857560-EA96-4F18-BEE1-50B78FE75AFC}" destId="{B3121014-8B22-AF4A-83CA-E915D77556D1}" srcOrd="2" destOrd="0" parTransId="{78B26996-645D-7942-9A0D-D5553E1A796F}" sibTransId="{09BCA28B-F17A-E64C-BDD3-2756B7D34042}"/>
    <dgm:cxn modelId="{9D0306D5-49C2-F84F-B433-03FD9FF7EFFB}" type="presOf" srcId="{3D609660-49BB-0F41-BDA0-FB0D2EEA15A5}" destId="{BA98A475-5B3C-D641-8546-4C46B57478DE}" srcOrd="0" destOrd="0" presId="urn:microsoft.com/office/officeart/2005/8/layout/hProcess11"/>
    <dgm:cxn modelId="{8337ECEF-F483-2A4B-80D9-C16EBB843F34}" type="presOf" srcId="{6749641F-85DC-5C48-9A00-4FE46F1FAE75}" destId="{AA137C49-CAC9-454D-81F0-8C774EFD0AFE}" srcOrd="0" destOrd="0" presId="urn:microsoft.com/office/officeart/2005/8/layout/hProcess11"/>
    <dgm:cxn modelId="{8E6591FB-F8FC-C04C-B5DA-D52D5FA4BB08}" srcId="{58857560-EA96-4F18-BEE1-50B78FE75AFC}" destId="{5A8FD05D-8D15-C941-8818-D271F44B0E09}" srcOrd="3" destOrd="0" parTransId="{F984E426-5BC7-C341-AAEF-56E43D7BA019}" sibTransId="{18DD48D9-48C4-5740-8C02-21DC9D55A408}"/>
    <dgm:cxn modelId="{9D27084A-306E-8F4D-ABC0-286F0F47B4A6}" type="presParOf" srcId="{659D98DC-42BF-9045-818A-F7180406BDD7}" destId="{8E6F3F3A-5158-B44F-883B-354EC867F4F7}" srcOrd="0" destOrd="0" presId="urn:microsoft.com/office/officeart/2005/8/layout/hProcess11"/>
    <dgm:cxn modelId="{39963829-A46E-D24D-A44C-62B2E94FA23D}" type="presParOf" srcId="{659D98DC-42BF-9045-818A-F7180406BDD7}" destId="{9FD5FE06-681C-DD46-AAED-02C88BE03935}" srcOrd="1" destOrd="0" presId="urn:microsoft.com/office/officeart/2005/8/layout/hProcess11"/>
    <dgm:cxn modelId="{5A88D834-86AC-4E46-97AF-A02F48FC4754}" type="presParOf" srcId="{9FD5FE06-681C-DD46-AAED-02C88BE03935}" destId="{137055D3-D25A-9543-8D47-EDE79744C78C}" srcOrd="0" destOrd="0" presId="urn:microsoft.com/office/officeart/2005/8/layout/hProcess11"/>
    <dgm:cxn modelId="{64A11AB8-2349-A344-A52E-DBD1D7ABF25B}" type="presParOf" srcId="{137055D3-D25A-9543-8D47-EDE79744C78C}" destId="{AA137C49-CAC9-454D-81F0-8C774EFD0AFE}" srcOrd="0" destOrd="0" presId="urn:microsoft.com/office/officeart/2005/8/layout/hProcess11"/>
    <dgm:cxn modelId="{BC686925-4379-6042-B3E0-FEDC3B2BA462}" type="presParOf" srcId="{137055D3-D25A-9543-8D47-EDE79744C78C}" destId="{276CA161-F6C7-A04B-9925-8F57ED606BF9}" srcOrd="1" destOrd="0" presId="urn:microsoft.com/office/officeart/2005/8/layout/hProcess11"/>
    <dgm:cxn modelId="{723AE3BC-7922-A64E-9C20-265849F66A86}" type="presParOf" srcId="{137055D3-D25A-9543-8D47-EDE79744C78C}" destId="{622505F5-B15E-5B49-A03B-DEFC0BC95D57}" srcOrd="2" destOrd="0" presId="urn:microsoft.com/office/officeart/2005/8/layout/hProcess11"/>
    <dgm:cxn modelId="{46714214-1EC9-7549-A41B-543DE1920A65}" type="presParOf" srcId="{9FD5FE06-681C-DD46-AAED-02C88BE03935}" destId="{AE648AE8-4CD0-8F4C-8903-526FA2296BB9}" srcOrd="1" destOrd="0" presId="urn:microsoft.com/office/officeart/2005/8/layout/hProcess11"/>
    <dgm:cxn modelId="{19BF1237-22F6-FC4B-BD91-93A18CCC6C00}" type="presParOf" srcId="{9FD5FE06-681C-DD46-AAED-02C88BE03935}" destId="{5C989D7E-5719-1642-B975-3724B3273799}" srcOrd="2" destOrd="0" presId="urn:microsoft.com/office/officeart/2005/8/layout/hProcess11"/>
    <dgm:cxn modelId="{01A6E8D5-63C2-474C-AD64-01CD3DD8ABBE}" type="presParOf" srcId="{5C989D7E-5719-1642-B975-3724B3273799}" destId="{BA98A475-5B3C-D641-8546-4C46B57478DE}" srcOrd="0" destOrd="0" presId="urn:microsoft.com/office/officeart/2005/8/layout/hProcess11"/>
    <dgm:cxn modelId="{AD3D605F-D802-EB4A-B871-B3C9E5184A05}" type="presParOf" srcId="{5C989D7E-5719-1642-B975-3724B3273799}" destId="{F59BBA75-5BEA-3F47-B937-2E4D188181F7}" srcOrd="1" destOrd="0" presId="urn:microsoft.com/office/officeart/2005/8/layout/hProcess11"/>
    <dgm:cxn modelId="{4DDFDE42-98DC-A346-8F93-72FAC0FE5D96}" type="presParOf" srcId="{5C989D7E-5719-1642-B975-3724B3273799}" destId="{A333E624-DC78-C246-8DFE-1330A7A470E3}" srcOrd="2" destOrd="0" presId="urn:microsoft.com/office/officeart/2005/8/layout/hProcess11"/>
    <dgm:cxn modelId="{5E8DCAA6-A2C4-3540-B3A3-E9D43827A364}" type="presParOf" srcId="{9FD5FE06-681C-DD46-AAED-02C88BE03935}" destId="{ACA0B6C9-1D24-A54F-926B-D4A535E482EC}" srcOrd="3" destOrd="0" presId="urn:microsoft.com/office/officeart/2005/8/layout/hProcess11"/>
    <dgm:cxn modelId="{43D6E729-08BF-2746-8DCB-731E44FB2B8C}" type="presParOf" srcId="{9FD5FE06-681C-DD46-AAED-02C88BE03935}" destId="{8CB503D4-12F5-6C4D-B2BC-D4F8ECBAE5C6}" srcOrd="4" destOrd="0" presId="urn:microsoft.com/office/officeart/2005/8/layout/hProcess11"/>
    <dgm:cxn modelId="{AE97F4C4-3F47-8248-B902-BA13440943DD}" type="presParOf" srcId="{8CB503D4-12F5-6C4D-B2BC-D4F8ECBAE5C6}" destId="{276ED0CD-C997-A44C-B414-40DEB67A4197}" srcOrd="0" destOrd="0" presId="urn:microsoft.com/office/officeart/2005/8/layout/hProcess11"/>
    <dgm:cxn modelId="{4BE4B0A4-42EC-F849-BC81-975254FD2718}" type="presParOf" srcId="{8CB503D4-12F5-6C4D-B2BC-D4F8ECBAE5C6}" destId="{91EC2B19-3B73-4D4F-8151-DB9BE0B7C56C}" srcOrd="1" destOrd="0" presId="urn:microsoft.com/office/officeart/2005/8/layout/hProcess11"/>
    <dgm:cxn modelId="{FA92F5A4-6C37-B842-AF41-EC40FE5CF256}" type="presParOf" srcId="{8CB503D4-12F5-6C4D-B2BC-D4F8ECBAE5C6}" destId="{4F443590-A4EA-6C4D-9B66-304526E3D8E3}" srcOrd="2" destOrd="0" presId="urn:microsoft.com/office/officeart/2005/8/layout/hProcess11"/>
    <dgm:cxn modelId="{FBDFB053-D881-CE4F-B2FD-85563EE0DE6C}" type="presParOf" srcId="{9FD5FE06-681C-DD46-AAED-02C88BE03935}" destId="{C9CE67B2-5625-CF47-B314-BB67BDAF1164}" srcOrd="5" destOrd="0" presId="urn:microsoft.com/office/officeart/2005/8/layout/hProcess11"/>
    <dgm:cxn modelId="{5EBA0D4E-A141-D34F-BF1E-57BDAFF28E0B}" type="presParOf" srcId="{9FD5FE06-681C-DD46-AAED-02C88BE03935}" destId="{82CE996E-8D63-ED49-9561-C5C04A4FB604}" srcOrd="6" destOrd="0" presId="urn:microsoft.com/office/officeart/2005/8/layout/hProcess11"/>
    <dgm:cxn modelId="{6EF4F2A9-5C7B-8145-A8A1-9248410E8DF1}" type="presParOf" srcId="{82CE996E-8D63-ED49-9561-C5C04A4FB604}" destId="{C47579E8-BF1D-CC40-A88A-151590F84E5E}" srcOrd="0" destOrd="0" presId="urn:microsoft.com/office/officeart/2005/8/layout/hProcess11"/>
    <dgm:cxn modelId="{0213FE7F-6BEB-BC49-B5F4-1BFDFFBC9437}" type="presParOf" srcId="{82CE996E-8D63-ED49-9561-C5C04A4FB604}" destId="{BACC266A-1377-0D4A-99BD-7B9311DE56CC}" srcOrd="1" destOrd="0" presId="urn:microsoft.com/office/officeart/2005/8/layout/hProcess11"/>
    <dgm:cxn modelId="{A851E767-B184-D74F-8D46-9A9EC64B2345}" type="presParOf" srcId="{82CE996E-8D63-ED49-9561-C5C04A4FB604}" destId="{727BEC74-3659-4F4A-88DF-8EEF38A4EC8B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6094A1-2116-4FB5-88F7-680D305FC675}" type="doc">
      <dgm:prSet loTypeId="urn:microsoft.com/office/officeart/2018/5/layout/IconLeafLabelList" loCatId="icon" qsTypeId="urn:microsoft.com/office/officeart/2005/8/quickstyle/simple2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308A15FE-9535-4F1C-9150-14CCBEC60CD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endParaRPr lang="en-US" dirty="0"/>
        </a:p>
      </dgm:t>
    </dgm:pt>
    <dgm:pt modelId="{D067AB1A-D0CE-4FA4-A1EB-4F26F394597D}" type="parTrans" cxnId="{2A6C91D7-09F2-4273-89D6-1E81271FA6F9}">
      <dgm:prSet/>
      <dgm:spPr/>
      <dgm:t>
        <a:bodyPr/>
        <a:lstStyle/>
        <a:p>
          <a:endParaRPr lang="en-US"/>
        </a:p>
      </dgm:t>
    </dgm:pt>
    <dgm:pt modelId="{8523957E-BB72-4B39-B8C5-4654407F9AE8}" type="sibTrans" cxnId="{2A6C91D7-09F2-4273-89D6-1E81271FA6F9}">
      <dgm:prSet/>
      <dgm:spPr/>
      <dgm:t>
        <a:bodyPr/>
        <a:lstStyle/>
        <a:p>
          <a:endParaRPr lang="en-US"/>
        </a:p>
      </dgm:t>
    </dgm:pt>
    <dgm:pt modelId="{2C38F019-2906-48C5-AD5F-2A00C608AC6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endParaRPr lang="en-US" dirty="0"/>
        </a:p>
      </dgm:t>
    </dgm:pt>
    <dgm:pt modelId="{B7104AF7-65E6-41F0-8BC4-343EF07038D1}" type="sibTrans" cxnId="{61C2DAAF-D2F0-4F32-BD22-CE6A72B9229D}">
      <dgm:prSet/>
      <dgm:spPr/>
      <dgm:t>
        <a:bodyPr/>
        <a:lstStyle/>
        <a:p>
          <a:endParaRPr lang="en-US"/>
        </a:p>
      </dgm:t>
    </dgm:pt>
    <dgm:pt modelId="{3AE41188-CCB8-460D-8538-66907C6DD1B8}" type="parTrans" cxnId="{61C2DAAF-D2F0-4F32-BD22-CE6A72B9229D}">
      <dgm:prSet/>
      <dgm:spPr/>
      <dgm:t>
        <a:bodyPr/>
        <a:lstStyle/>
        <a:p>
          <a:endParaRPr lang="en-US"/>
        </a:p>
      </dgm:t>
    </dgm:pt>
    <dgm:pt modelId="{285F5765-FF04-44D7-B9C9-5CD56066531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endParaRPr lang="en-US" dirty="0"/>
        </a:p>
      </dgm:t>
    </dgm:pt>
    <dgm:pt modelId="{8B0E4729-65F6-499A-9600-CA9B808F7192}" type="sibTrans" cxnId="{46575A01-D6DF-4001-83CB-C36C35EA5E23}">
      <dgm:prSet/>
      <dgm:spPr/>
      <dgm:t>
        <a:bodyPr/>
        <a:lstStyle/>
        <a:p>
          <a:endParaRPr lang="en-US"/>
        </a:p>
      </dgm:t>
    </dgm:pt>
    <dgm:pt modelId="{B7CCC572-4BF2-4077-96F6-DC3F5778A603}" type="parTrans" cxnId="{46575A01-D6DF-4001-83CB-C36C35EA5E23}">
      <dgm:prSet/>
      <dgm:spPr/>
      <dgm:t>
        <a:bodyPr/>
        <a:lstStyle/>
        <a:p>
          <a:endParaRPr lang="en-US"/>
        </a:p>
      </dgm:t>
    </dgm:pt>
    <dgm:pt modelId="{E684FE64-9B25-40E3-B6FA-00C17D0632F8}" type="pres">
      <dgm:prSet presAssocID="{166094A1-2116-4FB5-88F7-680D305FC675}" presName="root" presStyleCnt="0">
        <dgm:presLayoutVars>
          <dgm:dir/>
          <dgm:resizeHandles val="exact"/>
        </dgm:presLayoutVars>
      </dgm:prSet>
      <dgm:spPr/>
    </dgm:pt>
    <dgm:pt modelId="{DA30E783-A181-4B93-A632-2B95833E867E}" type="pres">
      <dgm:prSet presAssocID="{308A15FE-9535-4F1C-9150-14CCBEC60CD2}" presName="compNode" presStyleCnt="0"/>
      <dgm:spPr/>
    </dgm:pt>
    <dgm:pt modelId="{A54C956F-DD36-4151-8413-FB33A62C2015}" type="pres">
      <dgm:prSet presAssocID="{308A15FE-9535-4F1C-9150-14CCBEC60CD2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29D08234-CFF9-4C6D-9D77-9D94DE282C7D}" type="pres">
      <dgm:prSet presAssocID="{308A15FE-9535-4F1C-9150-14CCBEC60CD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thematik"/>
        </a:ext>
      </dgm:extLst>
    </dgm:pt>
    <dgm:pt modelId="{DC3539F4-D233-4977-A81D-5B82B4CAFC5E}" type="pres">
      <dgm:prSet presAssocID="{308A15FE-9535-4F1C-9150-14CCBEC60CD2}" presName="spaceRect" presStyleCnt="0"/>
      <dgm:spPr/>
    </dgm:pt>
    <dgm:pt modelId="{2C95F936-B14A-457C-B976-6B2E540A6CAF}" type="pres">
      <dgm:prSet presAssocID="{308A15FE-9535-4F1C-9150-14CCBEC60CD2}" presName="textRect" presStyleLbl="revTx" presStyleIdx="0" presStyleCnt="3" custScaleX="109078">
        <dgm:presLayoutVars>
          <dgm:chMax val="1"/>
          <dgm:chPref val="1"/>
        </dgm:presLayoutVars>
      </dgm:prSet>
      <dgm:spPr/>
    </dgm:pt>
    <dgm:pt modelId="{C004B7C6-5041-4423-B609-50E6783CBBAA}" type="pres">
      <dgm:prSet presAssocID="{8523957E-BB72-4B39-B8C5-4654407F9AE8}" presName="sibTrans" presStyleCnt="0"/>
      <dgm:spPr/>
    </dgm:pt>
    <dgm:pt modelId="{5FC52BC6-73BF-45C4-9AB9-D137AB0C7A3A}" type="pres">
      <dgm:prSet presAssocID="{2C38F019-2906-48C5-AD5F-2A00C608AC68}" presName="compNode" presStyleCnt="0"/>
      <dgm:spPr/>
    </dgm:pt>
    <dgm:pt modelId="{AAA7E7DB-CFC3-419B-8308-A0F86BA806DC}" type="pres">
      <dgm:prSet presAssocID="{2C38F019-2906-48C5-AD5F-2A00C608AC68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4D70B0E2-EB67-4773-8AD6-9B658F8D1FBE}" type="pres">
      <dgm:prSet presAssocID="{2C38F019-2906-48C5-AD5F-2A00C608AC6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ielgruppe"/>
        </a:ext>
      </dgm:extLst>
    </dgm:pt>
    <dgm:pt modelId="{F64A3B81-0F44-4BA8-B3E4-2BBBDFC017C8}" type="pres">
      <dgm:prSet presAssocID="{2C38F019-2906-48C5-AD5F-2A00C608AC68}" presName="spaceRect" presStyleCnt="0"/>
      <dgm:spPr/>
    </dgm:pt>
    <dgm:pt modelId="{32B23CC9-E74F-4F92-8927-15E79F71D9A6}" type="pres">
      <dgm:prSet presAssocID="{2C38F019-2906-48C5-AD5F-2A00C608AC68}" presName="textRect" presStyleLbl="revTx" presStyleIdx="1" presStyleCnt="3">
        <dgm:presLayoutVars>
          <dgm:chMax val="1"/>
          <dgm:chPref val="1"/>
        </dgm:presLayoutVars>
      </dgm:prSet>
      <dgm:spPr/>
    </dgm:pt>
    <dgm:pt modelId="{67F1CDA0-59CF-4DC5-86D4-9B51689DEF01}" type="pres">
      <dgm:prSet presAssocID="{B7104AF7-65E6-41F0-8BC4-343EF07038D1}" presName="sibTrans" presStyleCnt="0"/>
      <dgm:spPr/>
    </dgm:pt>
    <dgm:pt modelId="{DBAA8B4B-9F37-49BF-B573-FB9B5F008A03}" type="pres">
      <dgm:prSet presAssocID="{285F5765-FF04-44D7-B9C9-5CD560665315}" presName="compNode" presStyleCnt="0"/>
      <dgm:spPr/>
    </dgm:pt>
    <dgm:pt modelId="{8C4A036F-6FAD-4DA0-A291-0F6960617980}" type="pres">
      <dgm:prSet presAssocID="{285F5765-FF04-44D7-B9C9-5CD560665315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24398AC2-8612-441C-8C5C-3FEE65C4C410}" type="pres">
      <dgm:prSet presAssocID="{285F5765-FF04-44D7-B9C9-5CD560665315}" presName="iconRect" presStyleLbl="node1" presStyleIdx="2" presStyleCnt="3"/>
      <dgm:spPr>
        <a:blipFill rotWithShape="1"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CE113DC6-8A6D-461A-A117-6915FDB25585}" type="pres">
      <dgm:prSet presAssocID="{285F5765-FF04-44D7-B9C9-5CD560665315}" presName="spaceRect" presStyleCnt="0"/>
      <dgm:spPr/>
    </dgm:pt>
    <dgm:pt modelId="{B5BB2EE6-49FE-415F-BCAD-53185AA06FA0}" type="pres">
      <dgm:prSet presAssocID="{285F5765-FF04-44D7-B9C9-5CD56066531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46575A01-D6DF-4001-83CB-C36C35EA5E23}" srcId="{166094A1-2116-4FB5-88F7-680D305FC675}" destId="{285F5765-FF04-44D7-B9C9-5CD560665315}" srcOrd="2" destOrd="0" parTransId="{B7CCC572-4BF2-4077-96F6-DC3F5778A603}" sibTransId="{8B0E4729-65F6-499A-9600-CA9B808F7192}"/>
    <dgm:cxn modelId="{886ABE03-EF8D-FF45-A507-7115424AF6A3}" type="presOf" srcId="{166094A1-2116-4FB5-88F7-680D305FC675}" destId="{E684FE64-9B25-40E3-B6FA-00C17D0632F8}" srcOrd="0" destOrd="0" presId="urn:microsoft.com/office/officeart/2018/5/layout/IconLeafLabelList"/>
    <dgm:cxn modelId="{5C1E4B23-44E7-9046-83F1-231EB71D2545}" type="presOf" srcId="{285F5765-FF04-44D7-B9C9-5CD560665315}" destId="{B5BB2EE6-49FE-415F-BCAD-53185AA06FA0}" srcOrd="0" destOrd="0" presId="urn:microsoft.com/office/officeart/2018/5/layout/IconLeafLabelList"/>
    <dgm:cxn modelId="{53C86EA5-59C9-AD4C-8A03-A80CE9E411E4}" type="presOf" srcId="{308A15FE-9535-4F1C-9150-14CCBEC60CD2}" destId="{2C95F936-B14A-457C-B976-6B2E540A6CAF}" srcOrd="0" destOrd="0" presId="urn:microsoft.com/office/officeart/2018/5/layout/IconLeafLabelList"/>
    <dgm:cxn modelId="{61C2DAAF-D2F0-4F32-BD22-CE6A72B9229D}" srcId="{166094A1-2116-4FB5-88F7-680D305FC675}" destId="{2C38F019-2906-48C5-AD5F-2A00C608AC68}" srcOrd="1" destOrd="0" parTransId="{3AE41188-CCB8-460D-8538-66907C6DD1B8}" sibTransId="{B7104AF7-65E6-41F0-8BC4-343EF07038D1}"/>
    <dgm:cxn modelId="{759588B7-0417-0143-A1E6-81A8CD5AC88E}" type="presOf" srcId="{2C38F019-2906-48C5-AD5F-2A00C608AC68}" destId="{32B23CC9-E74F-4F92-8927-15E79F71D9A6}" srcOrd="0" destOrd="0" presId="urn:microsoft.com/office/officeart/2018/5/layout/IconLeafLabelList"/>
    <dgm:cxn modelId="{2A6C91D7-09F2-4273-89D6-1E81271FA6F9}" srcId="{166094A1-2116-4FB5-88F7-680D305FC675}" destId="{308A15FE-9535-4F1C-9150-14CCBEC60CD2}" srcOrd="0" destOrd="0" parTransId="{D067AB1A-D0CE-4FA4-A1EB-4F26F394597D}" sibTransId="{8523957E-BB72-4B39-B8C5-4654407F9AE8}"/>
    <dgm:cxn modelId="{4F673728-AD6A-3C4B-A0F5-588C142E1D6F}" type="presParOf" srcId="{E684FE64-9B25-40E3-B6FA-00C17D0632F8}" destId="{DA30E783-A181-4B93-A632-2B95833E867E}" srcOrd="0" destOrd="0" presId="urn:microsoft.com/office/officeart/2018/5/layout/IconLeafLabelList"/>
    <dgm:cxn modelId="{775CCB06-5E86-C841-B1BB-505D6BE8CD5F}" type="presParOf" srcId="{DA30E783-A181-4B93-A632-2B95833E867E}" destId="{A54C956F-DD36-4151-8413-FB33A62C2015}" srcOrd="0" destOrd="0" presId="urn:microsoft.com/office/officeart/2018/5/layout/IconLeafLabelList"/>
    <dgm:cxn modelId="{C9338AE6-125F-F241-A19C-D1D1A9BB2D75}" type="presParOf" srcId="{DA30E783-A181-4B93-A632-2B95833E867E}" destId="{29D08234-CFF9-4C6D-9D77-9D94DE282C7D}" srcOrd="1" destOrd="0" presId="urn:microsoft.com/office/officeart/2018/5/layout/IconLeafLabelList"/>
    <dgm:cxn modelId="{C645335B-19F4-AD46-BAE8-B8D7CF40ABEB}" type="presParOf" srcId="{DA30E783-A181-4B93-A632-2B95833E867E}" destId="{DC3539F4-D233-4977-A81D-5B82B4CAFC5E}" srcOrd="2" destOrd="0" presId="urn:microsoft.com/office/officeart/2018/5/layout/IconLeafLabelList"/>
    <dgm:cxn modelId="{88D6AB47-6239-7047-8618-F9538BA4978A}" type="presParOf" srcId="{DA30E783-A181-4B93-A632-2B95833E867E}" destId="{2C95F936-B14A-457C-B976-6B2E540A6CAF}" srcOrd="3" destOrd="0" presId="urn:microsoft.com/office/officeart/2018/5/layout/IconLeafLabelList"/>
    <dgm:cxn modelId="{0ED019CE-5A3B-9246-B9B2-6D79FB4A4F3C}" type="presParOf" srcId="{E684FE64-9B25-40E3-B6FA-00C17D0632F8}" destId="{C004B7C6-5041-4423-B609-50E6783CBBAA}" srcOrd="1" destOrd="0" presId="urn:microsoft.com/office/officeart/2018/5/layout/IconLeafLabelList"/>
    <dgm:cxn modelId="{E71F81B8-8DCE-6A4E-B447-A70E6F654F76}" type="presParOf" srcId="{E684FE64-9B25-40E3-B6FA-00C17D0632F8}" destId="{5FC52BC6-73BF-45C4-9AB9-D137AB0C7A3A}" srcOrd="2" destOrd="0" presId="urn:microsoft.com/office/officeart/2018/5/layout/IconLeafLabelList"/>
    <dgm:cxn modelId="{1C36FCC9-0AB1-2341-903F-BD16B006DEB0}" type="presParOf" srcId="{5FC52BC6-73BF-45C4-9AB9-D137AB0C7A3A}" destId="{AAA7E7DB-CFC3-419B-8308-A0F86BA806DC}" srcOrd="0" destOrd="0" presId="urn:microsoft.com/office/officeart/2018/5/layout/IconLeafLabelList"/>
    <dgm:cxn modelId="{45AAEBFC-5EE7-6148-BD14-1AF35B242484}" type="presParOf" srcId="{5FC52BC6-73BF-45C4-9AB9-D137AB0C7A3A}" destId="{4D70B0E2-EB67-4773-8AD6-9B658F8D1FBE}" srcOrd="1" destOrd="0" presId="urn:microsoft.com/office/officeart/2018/5/layout/IconLeafLabelList"/>
    <dgm:cxn modelId="{7FEDF3A5-C7B4-FD46-939C-D663D81763D1}" type="presParOf" srcId="{5FC52BC6-73BF-45C4-9AB9-D137AB0C7A3A}" destId="{F64A3B81-0F44-4BA8-B3E4-2BBBDFC017C8}" srcOrd="2" destOrd="0" presId="urn:microsoft.com/office/officeart/2018/5/layout/IconLeafLabelList"/>
    <dgm:cxn modelId="{9D156AD4-0F97-9E49-97BF-D620B870EFBD}" type="presParOf" srcId="{5FC52BC6-73BF-45C4-9AB9-D137AB0C7A3A}" destId="{32B23CC9-E74F-4F92-8927-15E79F71D9A6}" srcOrd="3" destOrd="0" presId="urn:microsoft.com/office/officeart/2018/5/layout/IconLeafLabelList"/>
    <dgm:cxn modelId="{9A482221-49C3-8F4F-BA38-347EDD5865E3}" type="presParOf" srcId="{E684FE64-9B25-40E3-B6FA-00C17D0632F8}" destId="{67F1CDA0-59CF-4DC5-86D4-9B51689DEF01}" srcOrd="3" destOrd="0" presId="urn:microsoft.com/office/officeart/2018/5/layout/IconLeafLabelList"/>
    <dgm:cxn modelId="{13B7BAF3-FF77-6548-AFBE-42476F0A4BEC}" type="presParOf" srcId="{E684FE64-9B25-40E3-B6FA-00C17D0632F8}" destId="{DBAA8B4B-9F37-49BF-B573-FB9B5F008A03}" srcOrd="4" destOrd="0" presId="urn:microsoft.com/office/officeart/2018/5/layout/IconLeafLabelList"/>
    <dgm:cxn modelId="{D0DC3665-CDAD-BC4D-8B68-B06F5675596C}" type="presParOf" srcId="{DBAA8B4B-9F37-49BF-B573-FB9B5F008A03}" destId="{8C4A036F-6FAD-4DA0-A291-0F6960617980}" srcOrd="0" destOrd="0" presId="urn:microsoft.com/office/officeart/2018/5/layout/IconLeafLabelList"/>
    <dgm:cxn modelId="{FC514EEA-7846-734D-8479-4EE5844328D9}" type="presParOf" srcId="{DBAA8B4B-9F37-49BF-B573-FB9B5F008A03}" destId="{24398AC2-8612-441C-8C5C-3FEE65C4C410}" srcOrd="1" destOrd="0" presId="urn:microsoft.com/office/officeart/2018/5/layout/IconLeafLabelList"/>
    <dgm:cxn modelId="{9DDB4188-A283-2748-A266-2B2517D11D74}" type="presParOf" srcId="{DBAA8B4B-9F37-49BF-B573-FB9B5F008A03}" destId="{CE113DC6-8A6D-461A-A117-6915FDB25585}" srcOrd="2" destOrd="0" presId="urn:microsoft.com/office/officeart/2018/5/layout/IconLeafLabelList"/>
    <dgm:cxn modelId="{F7F54F3A-6C4F-1641-8DE3-B92091254FBF}" type="presParOf" srcId="{DBAA8B4B-9F37-49BF-B573-FB9B5F008A03}" destId="{B5BB2EE6-49FE-415F-BCAD-53185AA06FA0}" srcOrd="3" destOrd="0" presId="urn:microsoft.com/office/officeart/2018/5/layout/IconLeafLabelList"/>
  </dgm:cxnLst>
  <dgm:bg>
    <a:solidFill>
      <a:schemeClr val="bg2">
        <a:tint val="90000"/>
        <a:shade val="97000"/>
        <a:satMod val="130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6094A1-2116-4FB5-88F7-680D305FC675}" type="doc">
      <dgm:prSet loTypeId="urn:microsoft.com/office/officeart/2018/5/layout/IconLeafLabelList" loCatId="icon" qsTypeId="urn:microsoft.com/office/officeart/2005/8/quickstyle/simple2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308A15FE-9535-4F1C-9150-14CCBEC60CD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de-DE" dirty="0" err="1"/>
            <a:t>Cost-based</a:t>
          </a:r>
          <a:r>
            <a:rPr lang="de-DE" dirty="0"/>
            <a:t> </a:t>
          </a:r>
          <a:r>
            <a:rPr lang="de-DE" dirty="0" err="1"/>
            <a:t>pricing</a:t>
          </a:r>
          <a:endParaRPr lang="en-US" dirty="0"/>
        </a:p>
      </dgm:t>
    </dgm:pt>
    <dgm:pt modelId="{D067AB1A-D0CE-4FA4-A1EB-4F26F394597D}" type="parTrans" cxnId="{2A6C91D7-09F2-4273-89D6-1E81271FA6F9}">
      <dgm:prSet/>
      <dgm:spPr/>
      <dgm:t>
        <a:bodyPr/>
        <a:lstStyle/>
        <a:p>
          <a:endParaRPr lang="en-US"/>
        </a:p>
      </dgm:t>
    </dgm:pt>
    <dgm:pt modelId="{8523957E-BB72-4B39-B8C5-4654407F9AE8}" type="sibTrans" cxnId="{2A6C91D7-09F2-4273-89D6-1E81271FA6F9}">
      <dgm:prSet/>
      <dgm:spPr/>
      <dgm:t>
        <a:bodyPr/>
        <a:lstStyle/>
        <a:p>
          <a:endParaRPr lang="en-US"/>
        </a:p>
      </dgm:t>
    </dgm:pt>
    <dgm:pt modelId="{2C38F019-2906-48C5-AD5F-2A00C608AC6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de-DE" dirty="0"/>
            <a:t>Value-</a:t>
          </a:r>
          <a:r>
            <a:rPr lang="de-DE" dirty="0" err="1"/>
            <a:t>based</a:t>
          </a:r>
          <a:r>
            <a:rPr lang="de-DE" dirty="0"/>
            <a:t> </a:t>
          </a:r>
          <a:r>
            <a:rPr lang="de-DE" dirty="0" err="1"/>
            <a:t>pricing</a:t>
          </a:r>
          <a:endParaRPr lang="en-US" dirty="0"/>
        </a:p>
      </dgm:t>
    </dgm:pt>
    <dgm:pt modelId="{3AE41188-CCB8-460D-8538-66907C6DD1B8}" type="parTrans" cxnId="{61C2DAAF-D2F0-4F32-BD22-CE6A72B9229D}">
      <dgm:prSet/>
      <dgm:spPr/>
      <dgm:t>
        <a:bodyPr/>
        <a:lstStyle/>
        <a:p>
          <a:endParaRPr lang="en-US"/>
        </a:p>
      </dgm:t>
    </dgm:pt>
    <dgm:pt modelId="{B7104AF7-65E6-41F0-8BC4-343EF07038D1}" type="sibTrans" cxnId="{61C2DAAF-D2F0-4F32-BD22-CE6A72B9229D}">
      <dgm:prSet/>
      <dgm:spPr/>
      <dgm:t>
        <a:bodyPr/>
        <a:lstStyle/>
        <a:p>
          <a:endParaRPr lang="en-US"/>
        </a:p>
      </dgm:t>
    </dgm:pt>
    <dgm:pt modelId="{285F5765-FF04-44D7-B9C9-5CD56066531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de-DE" dirty="0" err="1"/>
            <a:t>Arbitrary</a:t>
          </a:r>
          <a:r>
            <a:rPr lang="de-DE" dirty="0"/>
            <a:t> </a:t>
          </a:r>
          <a:r>
            <a:rPr lang="de-DE" dirty="0" err="1"/>
            <a:t>pricing</a:t>
          </a:r>
          <a:endParaRPr lang="en-US" dirty="0"/>
        </a:p>
      </dgm:t>
    </dgm:pt>
    <dgm:pt modelId="{B7CCC572-4BF2-4077-96F6-DC3F5778A603}" type="parTrans" cxnId="{46575A01-D6DF-4001-83CB-C36C35EA5E23}">
      <dgm:prSet/>
      <dgm:spPr/>
      <dgm:t>
        <a:bodyPr/>
        <a:lstStyle/>
        <a:p>
          <a:endParaRPr lang="en-US"/>
        </a:p>
      </dgm:t>
    </dgm:pt>
    <dgm:pt modelId="{8B0E4729-65F6-499A-9600-CA9B808F7192}" type="sibTrans" cxnId="{46575A01-D6DF-4001-83CB-C36C35EA5E23}">
      <dgm:prSet/>
      <dgm:spPr/>
      <dgm:t>
        <a:bodyPr/>
        <a:lstStyle/>
        <a:p>
          <a:endParaRPr lang="en-US"/>
        </a:p>
      </dgm:t>
    </dgm:pt>
    <dgm:pt modelId="{E684FE64-9B25-40E3-B6FA-00C17D0632F8}" type="pres">
      <dgm:prSet presAssocID="{166094A1-2116-4FB5-88F7-680D305FC675}" presName="root" presStyleCnt="0">
        <dgm:presLayoutVars>
          <dgm:dir/>
          <dgm:resizeHandles val="exact"/>
        </dgm:presLayoutVars>
      </dgm:prSet>
      <dgm:spPr/>
    </dgm:pt>
    <dgm:pt modelId="{DA30E783-A181-4B93-A632-2B95833E867E}" type="pres">
      <dgm:prSet presAssocID="{308A15FE-9535-4F1C-9150-14CCBEC60CD2}" presName="compNode" presStyleCnt="0"/>
      <dgm:spPr/>
    </dgm:pt>
    <dgm:pt modelId="{A54C956F-DD36-4151-8413-FB33A62C2015}" type="pres">
      <dgm:prSet presAssocID="{308A15FE-9535-4F1C-9150-14CCBEC60CD2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29D08234-CFF9-4C6D-9D77-9D94DE282C7D}" type="pres">
      <dgm:prSet presAssocID="{308A15FE-9535-4F1C-9150-14CCBEC60CD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thematik"/>
        </a:ext>
      </dgm:extLst>
    </dgm:pt>
    <dgm:pt modelId="{DC3539F4-D233-4977-A81D-5B82B4CAFC5E}" type="pres">
      <dgm:prSet presAssocID="{308A15FE-9535-4F1C-9150-14CCBEC60CD2}" presName="spaceRect" presStyleCnt="0"/>
      <dgm:spPr/>
    </dgm:pt>
    <dgm:pt modelId="{2C95F936-B14A-457C-B976-6B2E540A6CAF}" type="pres">
      <dgm:prSet presAssocID="{308A15FE-9535-4F1C-9150-14CCBEC60CD2}" presName="textRect" presStyleLbl="revTx" presStyleIdx="0" presStyleCnt="3" custScaleX="109078">
        <dgm:presLayoutVars>
          <dgm:chMax val="1"/>
          <dgm:chPref val="1"/>
        </dgm:presLayoutVars>
      </dgm:prSet>
      <dgm:spPr/>
    </dgm:pt>
    <dgm:pt modelId="{C004B7C6-5041-4423-B609-50E6783CBBAA}" type="pres">
      <dgm:prSet presAssocID="{8523957E-BB72-4B39-B8C5-4654407F9AE8}" presName="sibTrans" presStyleCnt="0"/>
      <dgm:spPr/>
    </dgm:pt>
    <dgm:pt modelId="{5FC52BC6-73BF-45C4-9AB9-D137AB0C7A3A}" type="pres">
      <dgm:prSet presAssocID="{2C38F019-2906-48C5-AD5F-2A00C608AC68}" presName="compNode" presStyleCnt="0"/>
      <dgm:spPr/>
    </dgm:pt>
    <dgm:pt modelId="{AAA7E7DB-CFC3-419B-8308-A0F86BA806DC}" type="pres">
      <dgm:prSet presAssocID="{2C38F019-2906-48C5-AD5F-2A00C608AC68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4D70B0E2-EB67-4773-8AD6-9B658F8D1FBE}" type="pres">
      <dgm:prSet presAssocID="{2C38F019-2906-48C5-AD5F-2A00C608AC6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ielgruppe"/>
        </a:ext>
      </dgm:extLst>
    </dgm:pt>
    <dgm:pt modelId="{F64A3B81-0F44-4BA8-B3E4-2BBBDFC017C8}" type="pres">
      <dgm:prSet presAssocID="{2C38F019-2906-48C5-AD5F-2A00C608AC68}" presName="spaceRect" presStyleCnt="0"/>
      <dgm:spPr/>
    </dgm:pt>
    <dgm:pt modelId="{32B23CC9-E74F-4F92-8927-15E79F71D9A6}" type="pres">
      <dgm:prSet presAssocID="{2C38F019-2906-48C5-AD5F-2A00C608AC68}" presName="textRect" presStyleLbl="revTx" presStyleIdx="1" presStyleCnt="3">
        <dgm:presLayoutVars>
          <dgm:chMax val="1"/>
          <dgm:chPref val="1"/>
        </dgm:presLayoutVars>
      </dgm:prSet>
      <dgm:spPr/>
    </dgm:pt>
    <dgm:pt modelId="{67F1CDA0-59CF-4DC5-86D4-9B51689DEF01}" type="pres">
      <dgm:prSet presAssocID="{B7104AF7-65E6-41F0-8BC4-343EF07038D1}" presName="sibTrans" presStyleCnt="0"/>
      <dgm:spPr/>
    </dgm:pt>
    <dgm:pt modelId="{DBAA8B4B-9F37-49BF-B573-FB9B5F008A03}" type="pres">
      <dgm:prSet presAssocID="{285F5765-FF04-44D7-B9C9-5CD560665315}" presName="compNode" presStyleCnt="0"/>
      <dgm:spPr/>
    </dgm:pt>
    <dgm:pt modelId="{8C4A036F-6FAD-4DA0-A291-0F6960617980}" type="pres">
      <dgm:prSet presAssocID="{285F5765-FF04-44D7-B9C9-5CD560665315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24398AC2-8612-441C-8C5C-3FEE65C4C410}" type="pres">
      <dgm:prSet presAssocID="{285F5765-FF04-44D7-B9C9-5CD560665315}" presName="iconRect" presStyleLbl="node1" presStyleIdx="2" presStyleCnt="3"/>
      <dgm:spPr>
        <a:blipFill rotWithShape="1"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CE113DC6-8A6D-461A-A117-6915FDB25585}" type="pres">
      <dgm:prSet presAssocID="{285F5765-FF04-44D7-B9C9-5CD560665315}" presName="spaceRect" presStyleCnt="0"/>
      <dgm:spPr/>
    </dgm:pt>
    <dgm:pt modelId="{B5BB2EE6-49FE-415F-BCAD-53185AA06FA0}" type="pres">
      <dgm:prSet presAssocID="{285F5765-FF04-44D7-B9C9-5CD56066531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46575A01-D6DF-4001-83CB-C36C35EA5E23}" srcId="{166094A1-2116-4FB5-88F7-680D305FC675}" destId="{285F5765-FF04-44D7-B9C9-5CD560665315}" srcOrd="2" destOrd="0" parTransId="{B7CCC572-4BF2-4077-96F6-DC3F5778A603}" sibTransId="{8B0E4729-65F6-499A-9600-CA9B808F7192}"/>
    <dgm:cxn modelId="{886ABE03-EF8D-FF45-A507-7115424AF6A3}" type="presOf" srcId="{166094A1-2116-4FB5-88F7-680D305FC675}" destId="{E684FE64-9B25-40E3-B6FA-00C17D0632F8}" srcOrd="0" destOrd="0" presId="urn:microsoft.com/office/officeart/2018/5/layout/IconLeafLabelList"/>
    <dgm:cxn modelId="{5C1E4B23-44E7-9046-83F1-231EB71D2545}" type="presOf" srcId="{285F5765-FF04-44D7-B9C9-5CD560665315}" destId="{B5BB2EE6-49FE-415F-BCAD-53185AA06FA0}" srcOrd="0" destOrd="0" presId="urn:microsoft.com/office/officeart/2018/5/layout/IconLeafLabelList"/>
    <dgm:cxn modelId="{53C86EA5-59C9-AD4C-8A03-A80CE9E411E4}" type="presOf" srcId="{308A15FE-9535-4F1C-9150-14CCBEC60CD2}" destId="{2C95F936-B14A-457C-B976-6B2E540A6CAF}" srcOrd="0" destOrd="0" presId="urn:microsoft.com/office/officeart/2018/5/layout/IconLeafLabelList"/>
    <dgm:cxn modelId="{61C2DAAF-D2F0-4F32-BD22-CE6A72B9229D}" srcId="{166094A1-2116-4FB5-88F7-680D305FC675}" destId="{2C38F019-2906-48C5-AD5F-2A00C608AC68}" srcOrd="1" destOrd="0" parTransId="{3AE41188-CCB8-460D-8538-66907C6DD1B8}" sibTransId="{B7104AF7-65E6-41F0-8BC4-343EF07038D1}"/>
    <dgm:cxn modelId="{759588B7-0417-0143-A1E6-81A8CD5AC88E}" type="presOf" srcId="{2C38F019-2906-48C5-AD5F-2A00C608AC68}" destId="{32B23CC9-E74F-4F92-8927-15E79F71D9A6}" srcOrd="0" destOrd="0" presId="urn:microsoft.com/office/officeart/2018/5/layout/IconLeafLabelList"/>
    <dgm:cxn modelId="{2A6C91D7-09F2-4273-89D6-1E81271FA6F9}" srcId="{166094A1-2116-4FB5-88F7-680D305FC675}" destId="{308A15FE-9535-4F1C-9150-14CCBEC60CD2}" srcOrd="0" destOrd="0" parTransId="{D067AB1A-D0CE-4FA4-A1EB-4F26F394597D}" sibTransId="{8523957E-BB72-4B39-B8C5-4654407F9AE8}"/>
    <dgm:cxn modelId="{4F673728-AD6A-3C4B-A0F5-588C142E1D6F}" type="presParOf" srcId="{E684FE64-9B25-40E3-B6FA-00C17D0632F8}" destId="{DA30E783-A181-4B93-A632-2B95833E867E}" srcOrd="0" destOrd="0" presId="urn:microsoft.com/office/officeart/2018/5/layout/IconLeafLabelList"/>
    <dgm:cxn modelId="{775CCB06-5E86-C841-B1BB-505D6BE8CD5F}" type="presParOf" srcId="{DA30E783-A181-4B93-A632-2B95833E867E}" destId="{A54C956F-DD36-4151-8413-FB33A62C2015}" srcOrd="0" destOrd="0" presId="urn:microsoft.com/office/officeart/2018/5/layout/IconLeafLabelList"/>
    <dgm:cxn modelId="{C9338AE6-125F-F241-A19C-D1D1A9BB2D75}" type="presParOf" srcId="{DA30E783-A181-4B93-A632-2B95833E867E}" destId="{29D08234-CFF9-4C6D-9D77-9D94DE282C7D}" srcOrd="1" destOrd="0" presId="urn:microsoft.com/office/officeart/2018/5/layout/IconLeafLabelList"/>
    <dgm:cxn modelId="{C645335B-19F4-AD46-BAE8-B8D7CF40ABEB}" type="presParOf" srcId="{DA30E783-A181-4B93-A632-2B95833E867E}" destId="{DC3539F4-D233-4977-A81D-5B82B4CAFC5E}" srcOrd="2" destOrd="0" presId="urn:microsoft.com/office/officeart/2018/5/layout/IconLeafLabelList"/>
    <dgm:cxn modelId="{88D6AB47-6239-7047-8618-F9538BA4978A}" type="presParOf" srcId="{DA30E783-A181-4B93-A632-2B95833E867E}" destId="{2C95F936-B14A-457C-B976-6B2E540A6CAF}" srcOrd="3" destOrd="0" presId="urn:microsoft.com/office/officeart/2018/5/layout/IconLeafLabelList"/>
    <dgm:cxn modelId="{0ED019CE-5A3B-9246-B9B2-6D79FB4A4F3C}" type="presParOf" srcId="{E684FE64-9B25-40E3-B6FA-00C17D0632F8}" destId="{C004B7C6-5041-4423-B609-50E6783CBBAA}" srcOrd="1" destOrd="0" presId="urn:microsoft.com/office/officeart/2018/5/layout/IconLeafLabelList"/>
    <dgm:cxn modelId="{E71F81B8-8DCE-6A4E-B447-A70E6F654F76}" type="presParOf" srcId="{E684FE64-9B25-40E3-B6FA-00C17D0632F8}" destId="{5FC52BC6-73BF-45C4-9AB9-D137AB0C7A3A}" srcOrd="2" destOrd="0" presId="urn:microsoft.com/office/officeart/2018/5/layout/IconLeafLabelList"/>
    <dgm:cxn modelId="{1C36FCC9-0AB1-2341-903F-BD16B006DEB0}" type="presParOf" srcId="{5FC52BC6-73BF-45C4-9AB9-D137AB0C7A3A}" destId="{AAA7E7DB-CFC3-419B-8308-A0F86BA806DC}" srcOrd="0" destOrd="0" presId="urn:microsoft.com/office/officeart/2018/5/layout/IconLeafLabelList"/>
    <dgm:cxn modelId="{45AAEBFC-5EE7-6148-BD14-1AF35B242484}" type="presParOf" srcId="{5FC52BC6-73BF-45C4-9AB9-D137AB0C7A3A}" destId="{4D70B0E2-EB67-4773-8AD6-9B658F8D1FBE}" srcOrd="1" destOrd="0" presId="urn:microsoft.com/office/officeart/2018/5/layout/IconLeafLabelList"/>
    <dgm:cxn modelId="{7FEDF3A5-C7B4-FD46-939C-D663D81763D1}" type="presParOf" srcId="{5FC52BC6-73BF-45C4-9AB9-D137AB0C7A3A}" destId="{F64A3B81-0F44-4BA8-B3E4-2BBBDFC017C8}" srcOrd="2" destOrd="0" presId="urn:microsoft.com/office/officeart/2018/5/layout/IconLeafLabelList"/>
    <dgm:cxn modelId="{9D156AD4-0F97-9E49-97BF-D620B870EFBD}" type="presParOf" srcId="{5FC52BC6-73BF-45C4-9AB9-D137AB0C7A3A}" destId="{32B23CC9-E74F-4F92-8927-15E79F71D9A6}" srcOrd="3" destOrd="0" presId="urn:microsoft.com/office/officeart/2018/5/layout/IconLeafLabelList"/>
    <dgm:cxn modelId="{9A482221-49C3-8F4F-BA38-347EDD5865E3}" type="presParOf" srcId="{E684FE64-9B25-40E3-B6FA-00C17D0632F8}" destId="{67F1CDA0-59CF-4DC5-86D4-9B51689DEF01}" srcOrd="3" destOrd="0" presId="urn:microsoft.com/office/officeart/2018/5/layout/IconLeafLabelList"/>
    <dgm:cxn modelId="{13B7BAF3-FF77-6548-AFBE-42476F0A4BEC}" type="presParOf" srcId="{E684FE64-9B25-40E3-B6FA-00C17D0632F8}" destId="{DBAA8B4B-9F37-49BF-B573-FB9B5F008A03}" srcOrd="4" destOrd="0" presId="urn:microsoft.com/office/officeart/2018/5/layout/IconLeafLabelList"/>
    <dgm:cxn modelId="{D0DC3665-CDAD-BC4D-8B68-B06F5675596C}" type="presParOf" srcId="{DBAA8B4B-9F37-49BF-B573-FB9B5F008A03}" destId="{8C4A036F-6FAD-4DA0-A291-0F6960617980}" srcOrd="0" destOrd="0" presId="urn:microsoft.com/office/officeart/2018/5/layout/IconLeafLabelList"/>
    <dgm:cxn modelId="{FC514EEA-7846-734D-8479-4EE5844328D9}" type="presParOf" srcId="{DBAA8B4B-9F37-49BF-B573-FB9B5F008A03}" destId="{24398AC2-8612-441C-8C5C-3FEE65C4C410}" srcOrd="1" destOrd="0" presId="urn:microsoft.com/office/officeart/2018/5/layout/IconLeafLabelList"/>
    <dgm:cxn modelId="{9DDB4188-A283-2748-A266-2B2517D11D74}" type="presParOf" srcId="{DBAA8B4B-9F37-49BF-B573-FB9B5F008A03}" destId="{CE113DC6-8A6D-461A-A117-6915FDB25585}" srcOrd="2" destOrd="0" presId="urn:microsoft.com/office/officeart/2018/5/layout/IconLeafLabelList"/>
    <dgm:cxn modelId="{F7F54F3A-6C4F-1641-8DE3-B92091254FBF}" type="presParOf" srcId="{DBAA8B4B-9F37-49BF-B573-FB9B5F008A03}" destId="{B5BB2EE6-49FE-415F-BCAD-53185AA06FA0}" srcOrd="3" destOrd="0" presId="urn:microsoft.com/office/officeart/2018/5/layout/IconLeafLabel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66094A1-2116-4FB5-88F7-680D305FC675}" type="doc">
      <dgm:prSet loTypeId="urn:microsoft.com/office/officeart/2018/5/layout/IconLeafLabelList" loCatId="icon" qsTypeId="urn:microsoft.com/office/officeart/2005/8/quickstyle/simple2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308A15FE-9535-4F1C-9150-14CCBEC60CD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de-DE" dirty="0" err="1"/>
            <a:t>Cost-based</a:t>
          </a:r>
          <a:r>
            <a:rPr lang="de-DE" dirty="0"/>
            <a:t> </a:t>
          </a:r>
          <a:r>
            <a:rPr lang="de-DE" dirty="0" err="1"/>
            <a:t>pricing</a:t>
          </a:r>
          <a:endParaRPr lang="en-US" dirty="0"/>
        </a:p>
      </dgm:t>
    </dgm:pt>
    <dgm:pt modelId="{D067AB1A-D0CE-4FA4-A1EB-4F26F394597D}" type="parTrans" cxnId="{2A6C91D7-09F2-4273-89D6-1E81271FA6F9}">
      <dgm:prSet/>
      <dgm:spPr/>
      <dgm:t>
        <a:bodyPr/>
        <a:lstStyle/>
        <a:p>
          <a:endParaRPr lang="en-US"/>
        </a:p>
      </dgm:t>
    </dgm:pt>
    <dgm:pt modelId="{8523957E-BB72-4B39-B8C5-4654407F9AE8}" type="sibTrans" cxnId="{2A6C91D7-09F2-4273-89D6-1E81271FA6F9}">
      <dgm:prSet/>
      <dgm:spPr/>
      <dgm:t>
        <a:bodyPr/>
        <a:lstStyle/>
        <a:p>
          <a:endParaRPr lang="en-US"/>
        </a:p>
      </dgm:t>
    </dgm:pt>
    <dgm:pt modelId="{E684FE64-9B25-40E3-B6FA-00C17D0632F8}" type="pres">
      <dgm:prSet presAssocID="{166094A1-2116-4FB5-88F7-680D305FC675}" presName="root" presStyleCnt="0">
        <dgm:presLayoutVars>
          <dgm:dir/>
          <dgm:resizeHandles val="exact"/>
        </dgm:presLayoutVars>
      </dgm:prSet>
      <dgm:spPr/>
    </dgm:pt>
    <dgm:pt modelId="{DA30E783-A181-4B93-A632-2B95833E867E}" type="pres">
      <dgm:prSet presAssocID="{308A15FE-9535-4F1C-9150-14CCBEC60CD2}" presName="compNode" presStyleCnt="0"/>
      <dgm:spPr/>
    </dgm:pt>
    <dgm:pt modelId="{A54C956F-DD36-4151-8413-FB33A62C2015}" type="pres">
      <dgm:prSet presAssocID="{308A15FE-9535-4F1C-9150-14CCBEC60CD2}" presName="iconBgRect" presStyleLbl="bgShp" presStyleIdx="0" presStyleCnt="1"/>
      <dgm:spPr>
        <a:prstGeom prst="round2DiagRect">
          <a:avLst>
            <a:gd name="adj1" fmla="val 29727"/>
            <a:gd name="adj2" fmla="val 0"/>
          </a:avLst>
        </a:prstGeom>
      </dgm:spPr>
    </dgm:pt>
    <dgm:pt modelId="{29D08234-CFF9-4C6D-9D77-9D94DE282C7D}" type="pres">
      <dgm:prSet presAssocID="{308A15FE-9535-4F1C-9150-14CCBEC60CD2}" presName="iconRect" presStyleLbl="node1" presStyleIdx="0" presStyleCnt="1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thematik"/>
        </a:ext>
      </dgm:extLst>
    </dgm:pt>
    <dgm:pt modelId="{DC3539F4-D233-4977-A81D-5B82B4CAFC5E}" type="pres">
      <dgm:prSet presAssocID="{308A15FE-9535-4F1C-9150-14CCBEC60CD2}" presName="spaceRect" presStyleCnt="0"/>
      <dgm:spPr/>
    </dgm:pt>
    <dgm:pt modelId="{2C95F936-B14A-457C-B976-6B2E540A6CAF}" type="pres">
      <dgm:prSet presAssocID="{308A15FE-9535-4F1C-9150-14CCBEC60CD2}" presName="textRect" presStyleLbl="revTx" presStyleIdx="0" presStyleCnt="1" custScaleX="109078">
        <dgm:presLayoutVars>
          <dgm:chMax val="1"/>
          <dgm:chPref val="1"/>
        </dgm:presLayoutVars>
      </dgm:prSet>
      <dgm:spPr/>
    </dgm:pt>
  </dgm:ptLst>
  <dgm:cxnLst>
    <dgm:cxn modelId="{886ABE03-EF8D-FF45-A507-7115424AF6A3}" type="presOf" srcId="{166094A1-2116-4FB5-88F7-680D305FC675}" destId="{E684FE64-9B25-40E3-B6FA-00C17D0632F8}" srcOrd="0" destOrd="0" presId="urn:microsoft.com/office/officeart/2018/5/layout/IconLeafLabelList"/>
    <dgm:cxn modelId="{53C86EA5-59C9-AD4C-8A03-A80CE9E411E4}" type="presOf" srcId="{308A15FE-9535-4F1C-9150-14CCBEC60CD2}" destId="{2C95F936-B14A-457C-B976-6B2E540A6CAF}" srcOrd="0" destOrd="0" presId="urn:microsoft.com/office/officeart/2018/5/layout/IconLeafLabelList"/>
    <dgm:cxn modelId="{2A6C91D7-09F2-4273-89D6-1E81271FA6F9}" srcId="{166094A1-2116-4FB5-88F7-680D305FC675}" destId="{308A15FE-9535-4F1C-9150-14CCBEC60CD2}" srcOrd="0" destOrd="0" parTransId="{D067AB1A-D0CE-4FA4-A1EB-4F26F394597D}" sibTransId="{8523957E-BB72-4B39-B8C5-4654407F9AE8}"/>
    <dgm:cxn modelId="{4F673728-AD6A-3C4B-A0F5-588C142E1D6F}" type="presParOf" srcId="{E684FE64-9B25-40E3-B6FA-00C17D0632F8}" destId="{DA30E783-A181-4B93-A632-2B95833E867E}" srcOrd="0" destOrd="0" presId="urn:microsoft.com/office/officeart/2018/5/layout/IconLeafLabelList"/>
    <dgm:cxn modelId="{775CCB06-5E86-C841-B1BB-505D6BE8CD5F}" type="presParOf" srcId="{DA30E783-A181-4B93-A632-2B95833E867E}" destId="{A54C956F-DD36-4151-8413-FB33A62C2015}" srcOrd="0" destOrd="0" presId="urn:microsoft.com/office/officeart/2018/5/layout/IconLeafLabelList"/>
    <dgm:cxn modelId="{C9338AE6-125F-F241-A19C-D1D1A9BB2D75}" type="presParOf" srcId="{DA30E783-A181-4B93-A632-2B95833E867E}" destId="{29D08234-CFF9-4C6D-9D77-9D94DE282C7D}" srcOrd="1" destOrd="0" presId="urn:microsoft.com/office/officeart/2018/5/layout/IconLeafLabelList"/>
    <dgm:cxn modelId="{C645335B-19F4-AD46-BAE8-B8D7CF40ABEB}" type="presParOf" srcId="{DA30E783-A181-4B93-A632-2B95833E867E}" destId="{DC3539F4-D233-4977-A81D-5B82B4CAFC5E}" srcOrd="2" destOrd="0" presId="urn:microsoft.com/office/officeart/2018/5/layout/IconLeafLabelList"/>
    <dgm:cxn modelId="{88D6AB47-6239-7047-8618-F9538BA4978A}" type="presParOf" srcId="{DA30E783-A181-4B93-A632-2B95833E867E}" destId="{2C95F936-B14A-457C-B976-6B2E540A6CAF}" srcOrd="3" destOrd="0" presId="urn:microsoft.com/office/officeart/2018/5/layout/IconLeafLabel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66094A1-2116-4FB5-88F7-680D305FC675}" type="doc">
      <dgm:prSet loTypeId="urn:microsoft.com/office/officeart/2018/5/layout/IconLeafLabelList" loCatId="icon" qsTypeId="urn:microsoft.com/office/officeart/2005/8/quickstyle/simple2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2C38F019-2906-48C5-AD5F-2A00C608AC6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de-DE" dirty="0">
              <a:solidFill>
                <a:schemeClr val="accent3"/>
              </a:solidFill>
            </a:rPr>
            <a:t>Value-</a:t>
          </a:r>
          <a:r>
            <a:rPr lang="de-DE" dirty="0" err="1">
              <a:solidFill>
                <a:schemeClr val="accent3"/>
              </a:solidFill>
            </a:rPr>
            <a:t>based</a:t>
          </a:r>
          <a:r>
            <a:rPr lang="de-DE" dirty="0">
              <a:solidFill>
                <a:schemeClr val="accent3"/>
              </a:solidFill>
            </a:rPr>
            <a:t> </a:t>
          </a:r>
          <a:r>
            <a:rPr lang="de-DE" dirty="0" err="1">
              <a:solidFill>
                <a:schemeClr val="accent3"/>
              </a:solidFill>
            </a:rPr>
            <a:t>pricing</a:t>
          </a:r>
          <a:endParaRPr lang="en-US" dirty="0">
            <a:solidFill>
              <a:schemeClr val="accent3"/>
            </a:solidFill>
          </a:endParaRPr>
        </a:p>
      </dgm:t>
    </dgm:pt>
    <dgm:pt modelId="{3AE41188-CCB8-460D-8538-66907C6DD1B8}" type="parTrans" cxnId="{61C2DAAF-D2F0-4F32-BD22-CE6A72B9229D}">
      <dgm:prSet/>
      <dgm:spPr/>
      <dgm:t>
        <a:bodyPr/>
        <a:lstStyle/>
        <a:p>
          <a:endParaRPr lang="en-US"/>
        </a:p>
      </dgm:t>
    </dgm:pt>
    <dgm:pt modelId="{B7104AF7-65E6-41F0-8BC4-343EF07038D1}" type="sibTrans" cxnId="{61C2DAAF-D2F0-4F32-BD22-CE6A72B9229D}">
      <dgm:prSet/>
      <dgm:spPr/>
      <dgm:t>
        <a:bodyPr/>
        <a:lstStyle/>
        <a:p>
          <a:endParaRPr lang="en-US"/>
        </a:p>
      </dgm:t>
    </dgm:pt>
    <dgm:pt modelId="{E684FE64-9B25-40E3-B6FA-00C17D0632F8}" type="pres">
      <dgm:prSet presAssocID="{166094A1-2116-4FB5-88F7-680D305FC675}" presName="root" presStyleCnt="0">
        <dgm:presLayoutVars>
          <dgm:dir/>
          <dgm:resizeHandles val="exact"/>
        </dgm:presLayoutVars>
      </dgm:prSet>
      <dgm:spPr/>
    </dgm:pt>
    <dgm:pt modelId="{5FC52BC6-73BF-45C4-9AB9-D137AB0C7A3A}" type="pres">
      <dgm:prSet presAssocID="{2C38F019-2906-48C5-AD5F-2A00C608AC68}" presName="compNode" presStyleCnt="0"/>
      <dgm:spPr/>
    </dgm:pt>
    <dgm:pt modelId="{AAA7E7DB-CFC3-419B-8308-A0F86BA806DC}" type="pres">
      <dgm:prSet presAssocID="{2C38F019-2906-48C5-AD5F-2A00C608AC68}" presName="iconBgRect" presStyleLbl="bgShp" presStyleIdx="0" presStyleCnt="1"/>
      <dgm:spPr>
        <a:prstGeom prst="round2DiagRect">
          <a:avLst>
            <a:gd name="adj1" fmla="val 29727"/>
            <a:gd name="adj2" fmla="val 0"/>
          </a:avLst>
        </a:prstGeom>
        <a:solidFill>
          <a:schemeClr val="accent3"/>
        </a:solidFill>
      </dgm:spPr>
    </dgm:pt>
    <dgm:pt modelId="{4D70B0E2-EB67-4773-8AD6-9B658F8D1FBE}" type="pres">
      <dgm:prSet presAssocID="{2C38F019-2906-48C5-AD5F-2A00C608AC68}" presName="iconRect" presStyleLbl="node1" presStyleIdx="0" presStyleCnt="1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ielgruppe"/>
        </a:ext>
      </dgm:extLst>
    </dgm:pt>
    <dgm:pt modelId="{F64A3B81-0F44-4BA8-B3E4-2BBBDFC017C8}" type="pres">
      <dgm:prSet presAssocID="{2C38F019-2906-48C5-AD5F-2A00C608AC68}" presName="spaceRect" presStyleCnt="0"/>
      <dgm:spPr/>
    </dgm:pt>
    <dgm:pt modelId="{32B23CC9-E74F-4F92-8927-15E79F71D9A6}" type="pres">
      <dgm:prSet presAssocID="{2C38F019-2906-48C5-AD5F-2A00C608AC68}" presName="textRect" presStyleLbl="revTx" presStyleIdx="0" presStyleCnt="1">
        <dgm:presLayoutVars>
          <dgm:chMax val="1"/>
          <dgm:chPref val="1"/>
        </dgm:presLayoutVars>
      </dgm:prSet>
      <dgm:spPr/>
    </dgm:pt>
  </dgm:ptLst>
  <dgm:cxnLst>
    <dgm:cxn modelId="{886ABE03-EF8D-FF45-A507-7115424AF6A3}" type="presOf" srcId="{166094A1-2116-4FB5-88F7-680D305FC675}" destId="{E684FE64-9B25-40E3-B6FA-00C17D0632F8}" srcOrd="0" destOrd="0" presId="urn:microsoft.com/office/officeart/2018/5/layout/IconLeafLabelList"/>
    <dgm:cxn modelId="{61C2DAAF-D2F0-4F32-BD22-CE6A72B9229D}" srcId="{166094A1-2116-4FB5-88F7-680D305FC675}" destId="{2C38F019-2906-48C5-AD5F-2A00C608AC68}" srcOrd="0" destOrd="0" parTransId="{3AE41188-CCB8-460D-8538-66907C6DD1B8}" sibTransId="{B7104AF7-65E6-41F0-8BC4-343EF07038D1}"/>
    <dgm:cxn modelId="{759588B7-0417-0143-A1E6-81A8CD5AC88E}" type="presOf" srcId="{2C38F019-2906-48C5-AD5F-2A00C608AC68}" destId="{32B23CC9-E74F-4F92-8927-15E79F71D9A6}" srcOrd="0" destOrd="0" presId="urn:microsoft.com/office/officeart/2018/5/layout/IconLeafLabelList"/>
    <dgm:cxn modelId="{E71F81B8-8DCE-6A4E-B447-A70E6F654F76}" type="presParOf" srcId="{E684FE64-9B25-40E3-B6FA-00C17D0632F8}" destId="{5FC52BC6-73BF-45C4-9AB9-D137AB0C7A3A}" srcOrd="0" destOrd="0" presId="urn:microsoft.com/office/officeart/2018/5/layout/IconLeafLabelList"/>
    <dgm:cxn modelId="{1C36FCC9-0AB1-2341-903F-BD16B006DEB0}" type="presParOf" srcId="{5FC52BC6-73BF-45C4-9AB9-D137AB0C7A3A}" destId="{AAA7E7DB-CFC3-419B-8308-A0F86BA806DC}" srcOrd="0" destOrd="0" presId="urn:microsoft.com/office/officeart/2018/5/layout/IconLeafLabelList"/>
    <dgm:cxn modelId="{45AAEBFC-5EE7-6148-BD14-1AF35B242484}" type="presParOf" srcId="{5FC52BC6-73BF-45C4-9AB9-D137AB0C7A3A}" destId="{4D70B0E2-EB67-4773-8AD6-9B658F8D1FBE}" srcOrd="1" destOrd="0" presId="urn:microsoft.com/office/officeart/2018/5/layout/IconLeafLabelList"/>
    <dgm:cxn modelId="{7FEDF3A5-C7B4-FD46-939C-D663D81763D1}" type="presParOf" srcId="{5FC52BC6-73BF-45C4-9AB9-D137AB0C7A3A}" destId="{F64A3B81-0F44-4BA8-B3E4-2BBBDFC017C8}" srcOrd="2" destOrd="0" presId="urn:microsoft.com/office/officeart/2018/5/layout/IconLeafLabelList"/>
    <dgm:cxn modelId="{9D156AD4-0F97-9E49-97BF-D620B870EFBD}" type="presParOf" srcId="{5FC52BC6-73BF-45C4-9AB9-D137AB0C7A3A}" destId="{32B23CC9-E74F-4F92-8927-15E79F71D9A6}" srcOrd="3" destOrd="0" presId="urn:microsoft.com/office/officeart/2018/5/layout/IconLeafLabelList"/>
  </dgm:cxnLst>
  <dgm:bg>
    <a:noFill/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66094A1-2116-4FB5-88F7-680D305FC675}" type="doc">
      <dgm:prSet loTypeId="urn:microsoft.com/office/officeart/2018/5/layout/IconLeafLabelList" loCatId="icon" qsTypeId="urn:microsoft.com/office/officeart/2005/8/quickstyle/simple2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285F5765-FF04-44D7-B9C9-5CD56066531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de-DE" dirty="0" err="1">
              <a:solidFill>
                <a:schemeClr val="accent4"/>
              </a:solidFill>
            </a:rPr>
            <a:t>Arbitrary</a:t>
          </a:r>
          <a:r>
            <a:rPr lang="de-DE" dirty="0">
              <a:solidFill>
                <a:schemeClr val="accent4"/>
              </a:solidFill>
            </a:rPr>
            <a:t> </a:t>
          </a:r>
          <a:r>
            <a:rPr lang="de-DE" dirty="0" err="1">
              <a:solidFill>
                <a:schemeClr val="accent4"/>
              </a:solidFill>
            </a:rPr>
            <a:t>pricing</a:t>
          </a:r>
          <a:endParaRPr lang="en-US" dirty="0">
            <a:solidFill>
              <a:schemeClr val="accent4"/>
            </a:solidFill>
          </a:endParaRPr>
        </a:p>
      </dgm:t>
    </dgm:pt>
    <dgm:pt modelId="{B7CCC572-4BF2-4077-96F6-DC3F5778A603}" type="parTrans" cxnId="{46575A01-D6DF-4001-83CB-C36C35EA5E23}">
      <dgm:prSet/>
      <dgm:spPr/>
      <dgm:t>
        <a:bodyPr/>
        <a:lstStyle/>
        <a:p>
          <a:endParaRPr lang="en-US"/>
        </a:p>
      </dgm:t>
    </dgm:pt>
    <dgm:pt modelId="{8B0E4729-65F6-499A-9600-CA9B808F7192}" type="sibTrans" cxnId="{46575A01-D6DF-4001-83CB-C36C35EA5E23}">
      <dgm:prSet/>
      <dgm:spPr/>
      <dgm:t>
        <a:bodyPr/>
        <a:lstStyle/>
        <a:p>
          <a:endParaRPr lang="en-US"/>
        </a:p>
      </dgm:t>
    </dgm:pt>
    <dgm:pt modelId="{E684FE64-9B25-40E3-B6FA-00C17D0632F8}" type="pres">
      <dgm:prSet presAssocID="{166094A1-2116-4FB5-88F7-680D305FC675}" presName="root" presStyleCnt="0">
        <dgm:presLayoutVars>
          <dgm:dir/>
          <dgm:resizeHandles val="exact"/>
        </dgm:presLayoutVars>
      </dgm:prSet>
      <dgm:spPr/>
    </dgm:pt>
    <dgm:pt modelId="{DBAA8B4B-9F37-49BF-B573-FB9B5F008A03}" type="pres">
      <dgm:prSet presAssocID="{285F5765-FF04-44D7-B9C9-5CD560665315}" presName="compNode" presStyleCnt="0"/>
      <dgm:spPr/>
    </dgm:pt>
    <dgm:pt modelId="{8C4A036F-6FAD-4DA0-A291-0F6960617980}" type="pres">
      <dgm:prSet presAssocID="{285F5765-FF04-44D7-B9C9-5CD560665315}" presName="iconBgRect" presStyleLbl="bgShp" presStyleIdx="0" presStyleCnt="1"/>
      <dgm:spPr>
        <a:prstGeom prst="round2DiagRect">
          <a:avLst>
            <a:gd name="adj1" fmla="val 29727"/>
            <a:gd name="adj2" fmla="val 0"/>
          </a:avLst>
        </a:prstGeom>
        <a:solidFill>
          <a:schemeClr val="accent4"/>
        </a:solidFill>
      </dgm:spPr>
    </dgm:pt>
    <dgm:pt modelId="{24398AC2-8612-441C-8C5C-3FEE65C4C410}" type="pres">
      <dgm:prSet presAssocID="{285F5765-FF04-44D7-B9C9-5CD560665315}" presName="iconRect" presStyleLbl="node1" presStyleIdx="0" presStyleCnt="1"/>
      <dgm:spPr>
        <a:blipFill rotWithShape="1"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CE113DC6-8A6D-461A-A117-6915FDB25585}" type="pres">
      <dgm:prSet presAssocID="{285F5765-FF04-44D7-B9C9-5CD560665315}" presName="spaceRect" presStyleCnt="0"/>
      <dgm:spPr/>
    </dgm:pt>
    <dgm:pt modelId="{B5BB2EE6-49FE-415F-BCAD-53185AA06FA0}" type="pres">
      <dgm:prSet presAssocID="{285F5765-FF04-44D7-B9C9-5CD560665315}" presName="textRect" presStyleLbl="revTx" presStyleIdx="0" presStyleCnt="1">
        <dgm:presLayoutVars>
          <dgm:chMax val="1"/>
          <dgm:chPref val="1"/>
        </dgm:presLayoutVars>
      </dgm:prSet>
      <dgm:spPr/>
    </dgm:pt>
  </dgm:ptLst>
  <dgm:cxnLst>
    <dgm:cxn modelId="{46575A01-D6DF-4001-83CB-C36C35EA5E23}" srcId="{166094A1-2116-4FB5-88F7-680D305FC675}" destId="{285F5765-FF04-44D7-B9C9-5CD560665315}" srcOrd="0" destOrd="0" parTransId="{B7CCC572-4BF2-4077-96F6-DC3F5778A603}" sibTransId="{8B0E4729-65F6-499A-9600-CA9B808F7192}"/>
    <dgm:cxn modelId="{886ABE03-EF8D-FF45-A507-7115424AF6A3}" type="presOf" srcId="{166094A1-2116-4FB5-88F7-680D305FC675}" destId="{E684FE64-9B25-40E3-B6FA-00C17D0632F8}" srcOrd="0" destOrd="0" presId="urn:microsoft.com/office/officeart/2018/5/layout/IconLeafLabelList"/>
    <dgm:cxn modelId="{5C1E4B23-44E7-9046-83F1-231EB71D2545}" type="presOf" srcId="{285F5765-FF04-44D7-B9C9-5CD560665315}" destId="{B5BB2EE6-49FE-415F-BCAD-53185AA06FA0}" srcOrd="0" destOrd="0" presId="urn:microsoft.com/office/officeart/2018/5/layout/IconLeafLabelList"/>
    <dgm:cxn modelId="{13B7BAF3-FF77-6548-AFBE-42476F0A4BEC}" type="presParOf" srcId="{E684FE64-9B25-40E3-B6FA-00C17D0632F8}" destId="{DBAA8B4B-9F37-49BF-B573-FB9B5F008A03}" srcOrd="0" destOrd="0" presId="urn:microsoft.com/office/officeart/2018/5/layout/IconLeafLabelList"/>
    <dgm:cxn modelId="{D0DC3665-CDAD-BC4D-8B68-B06F5675596C}" type="presParOf" srcId="{DBAA8B4B-9F37-49BF-B573-FB9B5F008A03}" destId="{8C4A036F-6FAD-4DA0-A291-0F6960617980}" srcOrd="0" destOrd="0" presId="urn:microsoft.com/office/officeart/2018/5/layout/IconLeafLabelList"/>
    <dgm:cxn modelId="{FC514EEA-7846-734D-8479-4EE5844328D9}" type="presParOf" srcId="{DBAA8B4B-9F37-49BF-B573-FB9B5F008A03}" destId="{24398AC2-8612-441C-8C5C-3FEE65C4C410}" srcOrd="1" destOrd="0" presId="urn:microsoft.com/office/officeart/2018/5/layout/IconLeafLabelList"/>
    <dgm:cxn modelId="{9DDB4188-A283-2748-A266-2B2517D11D74}" type="presParOf" srcId="{DBAA8B4B-9F37-49BF-B573-FB9B5F008A03}" destId="{CE113DC6-8A6D-461A-A117-6915FDB25585}" srcOrd="2" destOrd="0" presId="urn:microsoft.com/office/officeart/2018/5/layout/IconLeafLabelList"/>
    <dgm:cxn modelId="{F7F54F3A-6C4F-1641-8DE3-B92091254FBF}" type="presParOf" srcId="{DBAA8B4B-9F37-49BF-B573-FB9B5F008A03}" destId="{B5BB2EE6-49FE-415F-BCAD-53185AA06FA0}" srcOrd="3" destOrd="0" presId="urn:microsoft.com/office/officeart/2018/5/layout/IconLeafLabelList"/>
  </dgm:cxnLst>
  <dgm:bg>
    <a:noFill/>
  </dgm:bg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8857560-EA96-4F18-BEE1-50B78FE75AFC}" type="doc">
      <dgm:prSet loTypeId="urn:microsoft.com/office/officeart/2005/8/layout/venn3" loCatId="icon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749641F-85DC-5C48-9A00-4FE46F1FAE75}">
      <dgm:prSet custT="1"/>
      <dgm:spPr/>
      <dgm:t>
        <a:bodyPr/>
        <a:lstStyle/>
        <a:p>
          <a:r>
            <a:rPr lang="de-DE" sz="1600" b="0" i="0" dirty="0" err="1">
              <a:solidFill>
                <a:schemeClr val="tx1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rPr>
            <a:t>Personalized</a:t>
          </a:r>
          <a:r>
            <a:rPr lang="de-DE" sz="1600" b="0" i="0" dirty="0">
              <a:solidFill>
                <a:schemeClr val="tx1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rPr>
            <a:t> </a:t>
          </a:r>
          <a:r>
            <a:rPr lang="de-DE" sz="1600" b="0" i="0" dirty="0" err="1">
              <a:solidFill>
                <a:schemeClr val="tx1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rPr>
            <a:t>Pricing</a:t>
          </a:r>
          <a:endParaRPr lang="de-DE" sz="1600" b="0" i="0" dirty="0">
            <a:solidFill>
              <a:schemeClr val="tx1"/>
            </a:solidFill>
            <a:latin typeface="Helvetica Neue Medium" panose="02000503000000020004" pitchFamily="2" charset="0"/>
            <a:ea typeface="Helvetica Neue Medium" panose="02000503000000020004" pitchFamily="2" charset="0"/>
            <a:cs typeface="Helvetica Neue Medium" panose="02000503000000020004" pitchFamily="2" charset="0"/>
          </a:endParaRPr>
        </a:p>
      </dgm:t>
    </dgm:pt>
    <dgm:pt modelId="{B4CF7BE7-C39C-E048-8FAE-8EC044181A2C}" type="parTrans" cxnId="{09B73079-B1B5-7F49-8553-079F718E3719}">
      <dgm:prSet/>
      <dgm:spPr/>
      <dgm:t>
        <a:bodyPr/>
        <a:lstStyle/>
        <a:p>
          <a:endParaRPr lang="de-DE"/>
        </a:p>
      </dgm:t>
    </dgm:pt>
    <dgm:pt modelId="{5F06FEA2-E290-A048-9F21-CFF67452479E}" type="sibTrans" cxnId="{09B73079-B1B5-7F49-8553-079F718E3719}">
      <dgm:prSet/>
      <dgm:spPr/>
      <dgm:t>
        <a:bodyPr/>
        <a:lstStyle/>
        <a:p>
          <a:endParaRPr lang="de-DE"/>
        </a:p>
      </dgm:t>
    </dgm:pt>
    <dgm:pt modelId="{3D609660-49BB-0F41-BDA0-FB0D2EEA15A5}">
      <dgm:prSet custT="1"/>
      <dgm:spPr/>
      <dgm:t>
        <a:bodyPr/>
        <a:lstStyle/>
        <a:p>
          <a:r>
            <a:rPr lang="de-DE" sz="1600" b="0" i="0" dirty="0">
              <a:solidFill>
                <a:schemeClr val="tx1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rPr>
            <a:t>Data</a:t>
          </a:r>
        </a:p>
      </dgm:t>
    </dgm:pt>
    <dgm:pt modelId="{F30906B6-084D-974D-BC8F-9210D5C7F658}" type="parTrans" cxnId="{FC52D80D-4515-5E44-A46A-81F6205E9815}">
      <dgm:prSet/>
      <dgm:spPr/>
      <dgm:t>
        <a:bodyPr/>
        <a:lstStyle/>
        <a:p>
          <a:endParaRPr lang="de-DE"/>
        </a:p>
      </dgm:t>
    </dgm:pt>
    <dgm:pt modelId="{46EB97C4-FD9A-0A4D-AEB6-04A613D06B54}" type="sibTrans" cxnId="{FC52D80D-4515-5E44-A46A-81F6205E9815}">
      <dgm:prSet/>
      <dgm:spPr/>
      <dgm:t>
        <a:bodyPr/>
        <a:lstStyle/>
        <a:p>
          <a:endParaRPr lang="de-DE"/>
        </a:p>
      </dgm:t>
    </dgm:pt>
    <dgm:pt modelId="{B3121014-8B22-AF4A-83CA-E915D77556D1}">
      <dgm:prSet custT="1"/>
      <dgm:spPr/>
      <dgm:t>
        <a:bodyPr/>
        <a:lstStyle/>
        <a:p>
          <a:r>
            <a:rPr lang="de-DE" sz="1600" b="0" i="0" dirty="0" err="1">
              <a:solidFill>
                <a:schemeClr val="tx1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rPr>
            <a:t>Behavior-based</a:t>
          </a:r>
          <a:r>
            <a:rPr lang="de-DE" sz="1600" b="0" i="0" dirty="0">
              <a:solidFill>
                <a:schemeClr val="tx1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rPr>
            <a:t> </a:t>
          </a:r>
          <a:r>
            <a:rPr lang="de-DE" sz="1600" b="0" i="0" dirty="0" err="1">
              <a:solidFill>
                <a:schemeClr val="tx1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rPr>
            <a:t>Pricing</a:t>
          </a:r>
          <a:endParaRPr lang="de-DE" sz="1600" b="0" i="0" dirty="0">
            <a:solidFill>
              <a:schemeClr val="tx1"/>
            </a:solidFill>
            <a:latin typeface="Helvetica Neue Medium" panose="02000503000000020004" pitchFamily="2" charset="0"/>
            <a:ea typeface="Helvetica Neue Medium" panose="02000503000000020004" pitchFamily="2" charset="0"/>
            <a:cs typeface="Helvetica Neue Medium" panose="02000503000000020004" pitchFamily="2" charset="0"/>
          </a:endParaRPr>
        </a:p>
      </dgm:t>
    </dgm:pt>
    <dgm:pt modelId="{09BCA28B-F17A-E64C-BDD3-2756B7D34042}" type="sibTrans" cxnId="{EA6A26B7-F1F5-5741-8AE0-F0A4706EEFF9}">
      <dgm:prSet/>
      <dgm:spPr/>
      <dgm:t>
        <a:bodyPr/>
        <a:lstStyle/>
        <a:p>
          <a:endParaRPr lang="de-DE"/>
        </a:p>
      </dgm:t>
    </dgm:pt>
    <dgm:pt modelId="{78B26996-645D-7942-9A0D-D5553E1A796F}" type="parTrans" cxnId="{EA6A26B7-F1F5-5741-8AE0-F0A4706EEFF9}">
      <dgm:prSet/>
      <dgm:spPr/>
      <dgm:t>
        <a:bodyPr/>
        <a:lstStyle/>
        <a:p>
          <a:endParaRPr lang="de-DE"/>
        </a:p>
      </dgm:t>
    </dgm:pt>
    <dgm:pt modelId="{BE580526-168F-0B45-8DAD-6431A23B150C}" type="pres">
      <dgm:prSet presAssocID="{58857560-EA96-4F18-BEE1-50B78FE75AFC}" presName="Name0" presStyleCnt="0">
        <dgm:presLayoutVars>
          <dgm:dir/>
          <dgm:resizeHandles val="exact"/>
        </dgm:presLayoutVars>
      </dgm:prSet>
      <dgm:spPr/>
    </dgm:pt>
    <dgm:pt modelId="{699B97EC-F37D-A944-B40A-6A8C8C52E9B3}" type="pres">
      <dgm:prSet presAssocID="{6749641F-85DC-5C48-9A00-4FE46F1FAE75}" presName="Name5" presStyleLbl="vennNode1" presStyleIdx="0" presStyleCnt="3" custLinFactNeighborX="48351">
        <dgm:presLayoutVars>
          <dgm:bulletEnabled val="1"/>
        </dgm:presLayoutVars>
      </dgm:prSet>
      <dgm:spPr/>
    </dgm:pt>
    <dgm:pt modelId="{03249425-F9B9-5240-87D1-3208106BDAB5}" type="pres">
      <dgm:prSet presAssocID="{5F06FEA2-E290-A048-9F21-CFF67452479E}" presName="space" presStyleCnt="0"/>
      <dgm:spPr/>
    </dgm:pt>
    <dgm:pt modelId="{0613A4F7-DD81-E04C-839F-256B3DEE9CFA}" type="pres">
      <dgm:prSet presAssocID="{3D609660-49BB-0F41-BDA0-FB0D2EEA15A5}" presName="Name5" presStyleLbl="vennNode1" presStyleIdx="1" presStyleCnt="3">
        <dgm:presLayoutVars>
          <dgm:bulletEnabled val="1"/>
        </dgm:presLayoutVars>
      </dgm:prSet>
      <dgm:spPr/>
    </dgm:pt>
    <dgm:pt modelId="{661D7CB8-9F30-4845-BA9D-FEC3E653AC63}" type="pres">
      <dgm:prSet presAssocID="{46EB97C4-FD9A-0A4D-AEB6-04A613D06B54}" presName="space" presStyleCnt="0"/>
      <dgm:spPr/>
    </dgm:pt>
    <dgm:pt modelId="{16AC4C67-E463-CC4C-9E5D-80255C0E2E7F}" type="pres">
      <dgm:prSet presAssocID="{B3121014-8B22-AF4A-83CA-E915D77556D1}" presName="Name5" presStyleLbl="vennNode1" presStyleIdx="2" presStyleCnt="3" custLinFactNeighborX="-45689">
        <dgm:presLayoutVars>
          <dgm:bulletEnabled val="1"/>
        </dgm:presLayoutVars>
      </dgm:prSet>
      <dgm:spPr/>
    </dgm:pt>
  </dgm:ptLst>
  <dgm:cxnLst>
    <dgm:cxn modelId="{FC52D80D-4515-5E44-A46A-81F6205E9815}" srcId="{58857560-EA96-4F18-BEE1-50B78FE75AFC}" destId="{3D609660-49BB-0F41-BDA0-FB0D2EEA15A5}" srcOrd="1" destOrd="0" parTransId="{F30906B6-084D-974D-BC8F-9210D5C7F658}" sibTransId="{46EB97C4-FD9A-0A4D-AEB6-04A613D06B54}"/>
    <dgm:cxn modelId="{A9DC2878-78AF-794C-A47B-2F2CE0C0C992}" type="presOf" srcId="{B3121014-8B22-AF4A-83CA-E915D77556D1}" destId="{16AC4C67-E463-CC4C-9E5D-80255C0E2E7F}" srcOrd="0" destOrd="0" presId="urn:microsoft.com/office/officeart/2005/8/layout/venn3"/>
    <dgm:cxn modelId="{09B73079-B1B5-7F49-8553-079F718E3719}" srcId="{58857560-EA96-4F18-BEE1-50B78FE75AFC}" destId="{6749641F-85DC-5C48-9A00-4FE46F1FAE75}" srcOrd="0" destOrd="0" parTransId="{B4CF7BE7-C39C-E048-8FAE-8EC044181A2C}" sibTransId="{5F06FEA2-E290-A048-9F21-CFF67452479E}"/>
    <dgm:cxn modelId="{EA6A26B7-F1F5-5741-8AE0-F0A4706EEFF9}" srcId="{58857560-EA96-4F18-BEE1-50B78FE75AFC}" destId="{B3121014-8B22-AF4A-83CA-E915D77556D1}" srcOrd="2" destOrd="0" parTransId="{78B26996-645D-7942-9A0D-D5553E1A796F}" sibTransId="{09BCA28B-F17A-E64C-BDD3-2756B7D34042}"/>
    <dgm:cxn modelId="{B5A9FAC4-9650-C94D-876A-8BA49F8A6B43}" type="presOf" srcId="{3D609660-49BB-0F41-BDA0-FB0D2EEA15A5}" destId="{0613A4F7-DD81-E04C-839F-256B3DEE9CFA}" srcOrd="0" destOrd="0" presId="urn:microsoft.com/office/officeart/2005/8/layout/venn3"/>
    <dgm:cxn modelId="{9187C4D0-58E1-DB4F-AAC0-A4312553C223}" type="presOf" srcId="{58857560-EA96-4F18-BEE1-50B78FE75AFC}" destId="{BE580526-168F-0B45-8DAD-6431A23B150C}" srcOrd="0" destOrd="0" presId="urn:microsoft.com/office/officeart/2005/8/layout/venn3"/>
    <dgm:cxn modelId="{C6712EFC-D74C-DD46-ACD0-E91211EC3685}" type="presOf" srcId="{6749641F-85DC-5C48-9A00-4FE46F1FAE75}" destId="{699B97EC-F37D-A944-B40A-6A8C8C52E9B3}" srcOrd="0" destOrd="0" presId="urn:microsoft.com/office/officeart/2005/8/layout/venn3"/>
    <dgm:cxn modelId="{2E154959-5F37-174F-9F99-407BEBA90925}" type="presParOf" srcId="{BE580526-168F-0B45-8DAD-6431A23B150C}" destId="{699B97EC-F37D-A944-B40A-6A8C8C52E9B3}" srcOrd="0" destOrd="0" presId="urn:microsoft.com/office/officeart/2005/8/layout/venn3"/>
    <dgm:cxn modelId="{0A7EAE69-F4C8-D449-A9F9-63A555F7D066}" type="presParOf" srcId="{BE580526-168F-0B45-8DAD-6431A23B150C}" destId="{03249425-F9B9-5240-87D1-3208106BDAB5}" srcOrd="1" destOrd="0" presId="urn:microsoft.com/office/officeart/2005/8/layout/venn3"/>
    <dgm:cxn modelId="{396B27F6-ACEA-884F-9CA6-B62B9C29BE81}" type="presParOf" srcId="{BE580526-168F-0B45-8DAD-6431A23B150C}" destId="{0613A4F7-DD81-E04C-839F-256B3DEE9CFA}" srcOrd="2" destOrd="0" presId="urn:microsoft.com/office/officeart/2005/8/layout/venn3"/>
    <dgm:cxn modelId="{0A0EAD7D-C8FD-6A49-8FF1-9C2CE2CE447E}" type="presParOf" srcId="{BE580526-168F-0B45-8DAD-6431A23B150C}" destId="{661D7CB8-9F30-4845-BA9D-FEC3E653AC63}" srcOrd="3" destOrd="0" presId="urn:microsoft.com/office/officeart/2005/8/layout/venn3"/>
    <dgm:cxn modelId="{94DBAF57-B161-F940-9DA3-983ACDD42DCC}" type="presParOf" srcId="{BE580526-168F-0B45-8DAD-6431A23B150C}" destId="{16AC4C67-E463-CC4C-9E5D-80255C0E2E7F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6F3F3A-5158-B44F-883B-354EC867F4F7}">
      <dsp:nvSpPr>
        <dsp:cNvPr id="0" name=""/>
        <dsp:cNvSpPr/>
      </dsp:nvSpPr>
      <dsp:spPr>
        <a:xfrm>
          <a:off x="669732" y="822497"/>
          <a:ext cx="10233234" cy="1003460"/>
        </a:xfrm>
        <a:prstGeom prst="notchedRightArrow">
          <a:avLst/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37C49-CAC9-454D-81F0-8C774EFD0AFE}">
      <dsp:nvSpPr>
        <dsp:cNvPr id="0" name=""/>
        <dsp:cNvSpPr/>
      </dsp:nvSpPr>
      <dsp:spPr>
        <a:xfrm>
          <a:off x="261432" y="0"/>
          <a:ext cx="2564247" cy="1063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>
              <a:latin typeface="Helvetica Neue Light" panose="02000403000000020004" pitchFamily="2" charset="0"/>
              <a:ea typeface="Helvetica Neue Light" panose="02000403000000020004" pitchFamily="2" charset="0"/>
            </a:rPr>
            <a:t>Phase 1: </a:t>
          </a:r>
          <a:r>
            <a:rPr lang="de-DE" sz="1800" kern="1200" dirty="0" err="1">
              <a:latin typeface="Helvetica Neue Light" panose="02000403000000020004" pitchFamily="2" charset="0"/>
              <a:ea typeface="Helvetica Neue Light" panose="02000403000000020004" pitchFamily="2" charset="0"/>
            </a:rPr>
            <a:t>Preperation</a:t>
          </a:r>
          <a:endParaRPr lang="de-DE" sz="1800" b="0" i="0" kern="1200" dirty="0">
            <a:solidFill>
              <a:schemeClr val="tx1"/>
            </a:solidFill>
            <a:latin typeface="Helvetica Neue Light" panose="02000403000000020004" pitchFamily="2" charset="0"/>
            <a:ea typeface="Helvetica Neue Light" panose="02000403000000020004" pitchFamily="2" charset="0"/>
            <a:cs typeface="Helvetica Neue Medium" panose="02000503000000020004" pitchFamily="2" charset="0"/>
          </a:endParaRPr>
        </a:p>
      </dsp:txBody>
      <dsp:txXfrm>
        <a:off x="261432" y="0"/>
        <a:ext cx="2564247" cy="1063517"/>
      </dsp:txXfrm>
    </dsp:sp>
    <dsp:sp modelId="{276CA161-F6C7-A04B-9925-8F57ED606BF9}">
      <dsp:nvSpPr>
        <dsp:cNvPr id="0" name=""/>
        <dsp:cNvSpPr/>
      </dsp:nvSpPr>
      <dsp:spPr>
        <a:xfrm>
          <a:off x="1410617" y="1196457"/>
          <a:ext cx="265879" cy="26587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98A475-5B3C-D641-8546-4C46B57478DE}">
      <dsp:nvSpPr>
        <dsp:cNvPr id="0" name=""/>
        <dsp:cNvSpPr/>
      </dsp:nvSpPr>
      <dsp:spPr>
        <a:xfrm>
          <a:off x="2924154" y="1595276"/>
          <a:ext cx="2423351" cy="1063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b="0" i="0" kern="1200" dirty="0">
              <a:solidFill>
                <a:schemeClr val="tx1"/>
              </a:solidFill>
              <a:latin typeface="Helvetica Neue Light" panose="02000403000000020004" pitchFamily="2" charset="0"/>
              <a:ea typeface="Helvetica Neue Light" panose="02000403000000020004" pitchFamily="2" charset="0"/>
              <a:cs typeface="Helvetica Neue Medium" panose="02000503000000020004" pitchFamily="2" charset="0"/>
            </a:rPr>
            <a:t>Phase 2: Research &amp; Evaluation</a:t>
          </a:r>
        </a:p>
      </dsp:txBody>
      <dsp:txXfrm>
        <a:off x="2924154" y="1595276"/>
        <a:ext cx="2423351" cy="1063517"/>
      </dsp:txXfrm>
    </dsp:sp>
    <dsp:sp modelId="{F59BBA75-5BEA-3F47-B937-2E4D188181F7}">
      <dsp:nvSpPr>
        <dsp:cNvPr id="0" name=""/>
        <dsp:cNvSpPr/>
      </dsp:nvSpPr>
      <dsp:spPr>
        <a:xfrm>
          <a:off x="4002890" y="1196457"/>
          <a:ext cx="265879" cy="265879"/>
        </a:xfrm>
        <a:prstGeom prst="ellipse">
          <a:avLst/>
        </a:prstGeom>
        <a:solidFill>
          <a:schemeClr val="accent2">
            <a:hueOff val="-487819"/>
            <a:satOff val="-1705"/>
            <a:lumOff val="5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6ED0CD-C997-A44C-B414-40DEB67A4197}">
      <dsp:nvSpPr>
        <dsp:cNvPr id="0" name=""/>
        <dsp:cNvSpPr/>
      </dsp:nvSpPr>
      <dsp:spPr>
        <a:xfrm>
          <a:off x="5445979" y="0"/>
          <a:ext cx="2429969" cy="1063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>
              <a:latin typeface="Helvetica Neue Light" panose="02000403000000020004" pitchFamily="2" charset="0"/>
              <a:ea typeface="Helvetica Neue Light" panose="02000403000000020004" pitchFamily="2" charset="0"/>
            </a:rPr>
            <a:t>Phase 3: Writing </a:t>
          </a:r>
          <a:r>
            <a:rPr lang="de-DE" sz="1800" kern="1200" dirty="0" err="1">
              <a:latin typeface="Helvetica Neue Light" panose="02000403000000020004" pitchFamily="2" charset="0"/>
              <a:ea typeface="Helvetica Neue Light" panose="02000403000000020004" pitchFamily="2" charset="0"/>
            </a:rPr>
            <a:t>the</a:t>
          </a:r>
          <a:r>
            <a:rPr lang="de-DE" sz="1800" kern="1200" dirty="0">
              <a:latin typeface="Helvetica Neue Light" panose="02000403000000020004" pitchFamily="2" charset="0"/>
              <a:ea typeface="Helvetica Neue Light" panose="02000403000000020004" pitchFamily="2" charset="0"/>
            </a:rPr>
            <a:t> Paper</a:t>
          </a:r>
          <a:endParaRPr lang="de-DE" sz="1800" b="0" i="0" kern="1200" dirty="0">
            <a:solidFill>
              <a:schemeClr val="tx1"/>
            </a:solidFill>
            <a:latin typeface="Helvetica Neue Light" panose="02000403000000020004" pitchFamily="2" charset="0"/>
            <a:ea typeface="Helvetica Neue Light" panose="02000403000000020004" pitchFamily="2" charset="0"/>
            <a:cs typeface="Helvetica Neue Medium" panose="02000503000000020004" pitchFamily="2" charset="0"/>
          </a:endParaRPr>
        </a:p>
      </dsp:txBody>
      <dsp:txXfrm>
        <a:off x="5445979" y="0"/>
        <a:ext cx="2429969" cy="1063517"/>
      </dsp:txXfrm>
    </dsp:sp>
    <dsp:sp modelId="{91EC2B19-3B73-4D4F-8151-DB9BE0B7C56C}">
      <dsp:nvSpPr>
        <dsp:cNvPr id="0" name=""/>
        <dsp:cNvSpPr/>
      </dsp:nvSpPr>
      <dsp:spPr>
        <a:xfrm>
          <a:off x="6528024" y="1196457"/>
          <a:ext cx="265879" cy="265879"/>
        </a:xfrm>
        <a:prstGeom prst="ellipse">
          <a:avLst/>
        </a:prstGeom>
        <a:solidFill>
          <a:schemeClr val="accent2">
            <a:hueOff val="-975637"/>
            <a:satOff val="-3410"/>
            <a:lumOff val="1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7579E8-BF1D-CC40-A88A-151590F84E5E}">
      <dsp:nvSpPr>
        <dsp:cNvPr id="0" name=""/>
        <dsp:cNvSpPr/>
      </dsp:nvSpPr>
      <dsp:spPr>
        <a:xfrm>
          <a:off x="7974422" y="1595276"/>
          <a:ext cx="2429693" cy="1063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800" kern="1200" dirty="0">
              <a:latin typeface="Helvetica Neue Light" panose="02000403000000020004" pitchFamily="2" charset="0"/>
              <a:ea typeface="Helvetica Neue Light" panose="02000403000000020004" pitchFamily="2" charset="0"/>
            </a:rPr>
            <a:t>Phase 4: </a:t>
          </a:r>
          <a:r>
            <a:rPr lang="de-DE" sz="1800" kern="1200" dirty="0" err="1">
              <a:latin typeface="Helvetica Neue Light" panose="02000403000000020004" pitchFamily="2" charset="0"/>
              <a:ea typeface="Helvetica Neue Light" panose="02000403000000020004" pitchFamily="2" charset="0"/>
            </a:rPr>
            <a:t>Correction</a:t>
          </a:r>
          <a:r>
            <a:rPr lang="de-DE" sz="1800" kern="1200" dirty="0">
              <a:latin typeface="Helvetica Neue Light" panose="02000403000000020004" pitchFamily="2" charset="0"/>
              <a:ea typeface="Helvetica Neue Light" panose="02000403000000020004" pitchFamily="2" charset="0"/>
            </a:rPr>
            <a:t> &amp; Submission  </a:t>
          </a:r>
          <a:endParaRPr lang="de-DE" sz="1800" kern="1200" dirty="0"/>
        </a:p>
      </dsp:txBody>
      <dsp:txXfrm>
        <a:off x="7974422" y="1595276"/>
        <a:ext cx="2429693" cy="1063517"/>
      </dsp:txXfrm>
    </dsp:sp>
    <dsp:sp modelId="{BACC266A-1377-0D4A-99BD-7B9311DE56CC}">
      <dsp:nvSpPr>
        <dsp:cNvPr id="0" name=""/>
        <dsp:cNvSpPr/>
      </dsp:nvSpPr>
      <dsp:spPr>
        <a:xfrm>
          <a:off x="9056329" y="1196457"/>
          <a:ext cx="265879" cy="265879"/>
        </a:xfrm>
        <a:prstGeom prst="ellipse">
          <a:avLst/>
        </a:prstGeom>
        <a:solidFill>
          <a:schemeClr val="accent2">
            <a:hueOff val="-1463456"/>
            <a:satOff val="-5115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4C956F-DD36-4151-8413-FB33A62C2015}">
      <dsp:nvSpPr>
        <dsp:cNvPr id="0" name=""/>
        <dsp:cNvSpPr/>
      </dsp:nvSpPr>
      <dsp:spPr>
        <a:xfrm>
          <a:off x="695021" y="704467"/>
          <a:ext cx="1681312" cy="1681312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D08234-CFF9-4C6D-9D77-9D94DE282C7D}">
      <dsp:nvSpPr>
        <dsp:cNvPr id="0" name=""/>
        <dsp:cNvSpPr/>
      </dsp:nvSpPr>
      <dsp:spPr>
        <a:xfrm>
          <a:off x="1053334" y="1062780"/>
          <a:ext cx="964687" cy="9646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C95F936-B14A-457C-B976-6B2E540A6CAF}">
      <dsp:nvSpPr>
        <dsp:cNvPr id="0" name=""/>
        <dsp:cNvSpPr/>
      </dsp:nvSpPr>
      <dsp:spPr>
        <a:xfrm>
          <a:off x="32447" y="2909467"/>
          <a:ext cx="30064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778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endParaRPr lang="en-US" sz="4000" kern="1200" dirty="0"/>
        </a:p>
      </dsp:txBody>
      <dsp:txXfrm>
        <a:off x="32447" y="2909467"/>
        <a:ext cx="3006462" cy="720000"/>
      </dsp:txXfrm>
    </dsp:sp>
    <dsp:sp modelId="{AAA7E7DB-CFC3-419B-8308-A0F86BA806DC}">
      <dsp:nvSpPr>
        <dsp:cNvPr id="0" name=""/>
        <dsp:cNvSpPr/>
      </dsp:nvSpPr>
      <dsp:spPr>
        <a:xfrm>
          <a:off x="4058721" y="704467"/>
          <a:ext cx="1681312" cy="1681312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70B0E2-EB67-4773-8AD6-9B658F8D1FBE}">
      <dsp:nvSpPr>
        <dsp:cNvPr id="0" name=""/>
        <dsp:cNvSpPr/>
      </dsp:nvSpPr>
      <dsp:spPr>
        <a:xfrm>
          <a:off x="4417034" y="1062780"/>
          <a:ext cx="964687" cy="9646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2B23CC9-E74F-4F92-8927-15E79F71D9A6}">
      <dsp:nvSpPr>
        <dsp:cNvPr id="0" name=""/>
        <dsp:cNvSpPr/>
      </dsp:nvSpPr>
      <dsp:spPr>
        <a:xfrm>
          <a:off x="3521253" y="2909467"/>
          <a:ext cx="275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778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endParaRPr lang="en-US" sz="4000" kern="1200" dirty="0"/>
        </a:p>
      </dsp:txBody>
      <dsp:txXfrm>
        <a:off x="3521253" y="2909467"/>
        <a:ext cx="2756250" cy="720000"/>
      </dsp:txXfrm>
    </dsp:sp>
    <dsp:sp modelId="{8C4A036F-6FAD-4DA0-A291-0F6960617980}">
      <dsp:nvSpPr>
        <dsp:cNvPr id="0" name=""/>
        <dsp:cNvSpPr/>
      </dsp:nvSpPr>
      <dsp:spPr>
        <a:xfrm>
          <a:off x="7297315" y="704467"/>
          <a:ext cx="1681312" cy="1681312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398AC2-8612-441C-8C5C-3FEE65C4C410}">
      <dsp:nvSpPr>
        <dsp:cNvPr id="0" name=""/>
        <dsp:cNvSpPr/>
      </dsp:nvSpPr>
      <dsp:spPr>
        <a:xfrm>
          <a:off x="7655628" y="1062780"/>
          <a:ext cx="964687" cy="964687"/>
        </a:xfrm>
        <a:prstGeom prst="rect">
          <a:avLst/>
        </a:prstGeom>
        <a:blipFill rotWithShape="1"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5BB2EE6-49FE-415F-BCAD-53185AA06FA0}">
      <dsp:nvSpPr>
        <dsp:cNvPr id="0" name=""/>
        <dsp:cNvSpPr/>
      </dsp:nvSpPr>
      <dsp:spPr>
        <a:xfrm>
          <a:off x="6759846" y="2909467"/>
          <a:ext cx="275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778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endParaRPr lang="en-US" sz="4000" kern="1200" dirty="0"/>
        </a:p>
      </dsp:txBody>
      <dsp:txXfrm>
        <a:off x="6759846" y="2909467"/>
        <a:ext cx="275625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4C956F-DD36-4151-8413-FB33A62C2015}">
      <dsp:nvSpPr>
        <dsp:cNvPr id="0" name=""/>
        <dsp:cNvSpPr/>
      </dsp:nvSpPr>
      <dsp:spPr>
        <a:xfrm>
          <a:off x="695021" y="704467"/>
          <a:ext cx="1681312" cy="1681312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D08234-CFF9-4C6D-9D77-9D94DE282C7D}">
      <dsp:nvSpPr>
        <dsp:cNvPr id="0" name=""/>
        <dsp:cNvSpPr/>
      </dsp:nvSpPr>
      <dsp:spPr>
        <a:xfrm>
          <a:off x="1053334" y="1062780"/>
          <a:ext cx="964687" cy="9646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C95F936-B14A-457C-B976-6B2E540A6CAF}">
      <dsp:nvSpPr>
        <dsp:cNvPr id="0" name=""/>
        <dsp:cNvSpPr/>
      </dsp:nvSpPr>
      <dsp:spPr>
        <a:xfrm>
          <a:off x="32447" y="2909467"/>
          <a:ext cx="3006462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DE" sz="2300" kern="1200" dirty="0" err="1"/>
            <a:t>Cost-based</a:t>
          </a:r>
          <a:r>
            <a:rPr lang="de-DE" sz="2300" kern="1200" dirty="0"/>
            <a:t> </a:t>
          </a:r>
          <a:r>
            <a:rPr lang="de-DE" sz="2300" kern="1200" dirty="0" err="1"/>
            <a:t>pricing</a:t>
          </a:r>
          <a:endParaRPr lang="en-US" sz="2300" kern="1200" dirty="0"/>
        </a:p>
      </dsp:txBody>
      <dsp:txXfrm>
        <a:off x="32447" y="2909467"/>
        <a:ext cx="3006462" cy="720000"/>
      </dsp:txXfrm>
    </dsp:sp>
    <dsp:sp modelId="{AAA7E7DB-CFC3-419B-8308-A0F86BA806DC}">
      <dsp:nvSpPr>
        <dsp:cNvPr id="0" name=""/>
        <dsp:cNvSpPr/>
      </dsp:nvSpPr>
      <dsp:spPr>
        <a:xfrm>
          <a:off x="4058721" y="704467"/>
          <a:ext cx="1681312" cy="1681312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70B0E2-EB67-4773-8AD6-9B658F8D1FBE}">
      <dsp:nvSpPr>
        <dsp:cNvPr id="0" name=""/>
        <dsp:cNvSpPr/>
      </dsp:nvSpPr>
      <dsp:spPr>
        <a:xfrm>
          <a:off x="4417034" y="1062780"/>
          <a:ext cx="964687" cy="9646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2B23CC9-E74F-4F92-8927-15E79F71D9A6}">
      <dsp:nvSpPr>
        <dsp:cNvPr id="0" name=""/>
        <dsp:cNvSpPr/>
      </dsp:nvSpPr>
      <dsp:spPr>
        <a:xfrm>
          <a:off x="3521253" y="2909467"/>
          <a:ext cx="275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DE" sz="2300" kern="1200" dirty="0"/>
            <a:t>Value-</a:t>
          </a:r>
          <a:r>
            <a:rPr lang="de-DE" sz="2300" kern="1200" dirty="0" err="1"/>
            <a:t>based</a:t>
          </a:r>
          <a:r>
            <a:rPr lang="de-DE" sz="2300" kern="1200" dirty="0"/>
            <a:t> </a:t>
          </a:r>
          <a:r>
            <a:rPr lang="de-DE" sz="2300" kern="1200" dirty="0" err="1"/>
            <a:t>pricing</a:t>
          </a:r>
          <a:endParaRPr lang="en-US" sz="2300" kern="1200" dirty="0"/>
        </a:p>
      </dsp:txBody>
      <dsp:txXfrm>
        <a:off x="3521253" y="2909467"/>
        <a:ext cx="2756250" cy="720000"/>
      </dsp:txXfrm>
    </dsp:sp>
    <dsp:sp modelId="{8C4A036F-6FAD-4DA0-A291-0F6960617980}">
      <dsp:nvSpPr>
        <dsp:cNvPr id="0" name=""/>
        <dsp:cNvSpPr/>
      </dsp:nvSpPr>
      <dsp:spPr>
        <a:xfrm>
          <a:off x="7297315" y="704467"/>
          <a:ext cx="1681312" cy="1681312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398AC2-8612-441C-8C5C-3FEE65C4C410}">
      <dsp:nvSpPr>
        <dsp:cNvPr id="0" name=""/>
        <dsp:cNvSpPr/>
      </dsp:nvSpPr>
      <dsp:spPr>
        <a:xfrm>
          <a:off x="7655628" y="1062780"/>
          <a:ext cx="964687" cy="964687"/>
        </a:xfrm>
        <a:prstGeom prst="rect">
          <a:avLst/>
        </a:prstGeom>
        <a:blipFill rotWithShape="1"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5BB2EE6-49FE-415F-BCAD-53185AA06FA0}">
      <dsp:nvSpPr>
        <dsp:cNvPr id="0" name=""/>
        <dsp:cNvSpPr/>
      </dsp:nvSpPr>
      <dsp:spPr>
        <a:xfrm>
          <a:off x="6759846" y="2909467"/>
          <a:ext cx="2756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DE" sz="2300" kern="1200" dirty="0" err="1"/>
            <a:t>Arbitrary</a:t>
          </a:r>
          <a:r>
            <a:rPr lang="de-DE" sz="2300" kern="1200" dirty="0"/>
            <a:t> </a:t>
          </a:r>
          <a:r>
            <a:rPr lang="de-DE" sz="2300" kern="1200" dirty="0" err="1"/>
            <a:t>pricing</a:t>
          </a:r>
          <a:endParaRPr lang="en-US" sz="2300" kern="1200" dirty="0"/>
        </a:p>
      </dsp:txBody>
      <dsp:txXfrm>
        <a:off x="6759846" y="2909467"/>
        <a:ext cx="275625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4C956F-DD36-4151-8413-FB33A62C2015}">
      <dsp:nvSpPr>
        <dsp:cNvPr id="0" name=""/>
        <dsp:cNvSpPr/>
      </dsp:nvSpPr>
      <dsp:spPr>
        <a:xfrm>
          <a:off x="682789" y="208"/>
          <a:ext cx="605830" cy="605830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D08234-CFF9-4C6D-9D77-9D94DE282C7D}">
      <dsp:nvSpPr>
        <dsp:cNvPr id="0" name=""/>
        <dsp:cNvSpPr/>
      </dsp:nvSpPr>
      <dsp:spPr>
        <a:xfrm>
          <a:off x="811900" y="129319"/>
          <a:ext cx="347607" cy="34760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C95F936-B14A-457C-B976-6B2E540A6CAF}">
      <dsp:nvSpPr>
        <dsp:cNvPr id="0" name=""/>
        <dsp:cNvSpPr/>
      </dsp:nvSpPr>
      <dsp:spPr>
        <a:xfrm>
          <a:off x="444042" y="794739"/>
          <a:ext cx="1083323" cy="397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DE" sz="1200" kern="1200" dirty="0" err="1"/>
            <a:t>Cost-based</a:t>
          </a:r>
          <a:r>
            <a:rPr lang="de-DE" sz="1200" kern="1200" dirty="0"/>
            <a:t> </a:t>
          </a:r>
          <a:r>
            <a:rPr lang="de-DE" sz="1200" kern="1200" dirty="0" err="1"/>
            <a:t>pricing</a:t>
          </a:r>
          <a:endParaRPr lang="en-US" sz="1200" kern="1200" dirty="0"/>
        </a:p>
      </dsp:txBody>
      <dsp:txXfrm>
        <a:off x="444042" y="794739"/>
        <a:ext cx="1083323" cy="39726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A7E7DB-CFC3-419B-8308-A0F86BA806DC}">
      <dsp:nvSpPr>
        <dsp:cNvPr id="0" name=""/>
        <dsp:cNvSpPr/>
      </dsp:nvSpPr>
      <dsp:spPr>
        <a:xfrm>
          <a:off x="1065247" y="201"/>
          <a:ext cx="643359" cy="643359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70B0E2-EB67-4773-8AD6-9B658F8D1FBE}">
      <dsp:nvSpPr>
        <dsp:cNvPr id="0" name=""/>
        <dsp:cNvSpPr/>
      </dsp:nvSpPr>
      <dsp:spPr>
        <a:xfrm>
          <a:off x="1202356" y="137310"/>
          <a:ext cx="369140" cy="36914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2B23CC9-E74F-4F92-8927-15E79F71D9A6}">
      <dsp:nvSpPr>
        <dsp:cNvPr id="0" name=""/>
        <dsp:cNvSpPr/>
      </dsp:nvSpPr>
      <dsp:spPr>
        <a:xfrm>
          <a:off x="859583" y="843951"/>
          <a:ext cx="1054687" cy="421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DE" sz="1200" kern="1200" dirty="0">
              <a:solidFill>
                <a:schemeClr val="accent3"/>
              </a:solidFill>
            </a:rPr>
            <a:t>Value-</a:t>
          </a:r>
          <a:r>
            <a:rPr lang="de-DE" sz="1200" kern="1200" dirty="0" err="1">
              <a:solidFill>
                <a:schemeClr val="accent3"/>
              </a:solidFill>
            </a:rPr>
            <a:t>based</a:t>
          </a:r>
          <a:r>
            <a:rPr lang="de-DE" sz="1200" kern="1200" dirty="0">
              <a:solidFill>
                <a:schemeClr val="accent3"/>
              </a:solidFill>
            </a:rPr>
            <a:t> </a:t>
          </a:r>
          <a:r>
            <a:rPr lang="de-DE" sz="1200" kern="1200" dirty="0" err="1">
              <a:solidFill>
                <a:schemeClr val="accent3"/>
              </a:solidFill>
            </a:rPr>
            <a:t>pricing</a:t>
          </a:r>
          <a:endParaRPr lang="en-US" sz="1200" kern="1200" dirty="0">
            <a:solidFill>
              <a:schemeClr val="accent3"/>
            </a:solidFill>
          </a:endParaRPr>
        </a:p>
      </dsp:txBody>
      <dsp:txXfrm>
        <a:off x="859583" y="843951"/>
        <a:ext cx="1054687" cy="42187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4A036F-6FAD-4DA0-A291-0F6960617980}">
      <dsp:nvSpPr>
        <dsp:cNvPr id="0" name=""/>
        <dsp:cNvSpPr/>
      </dsp:nvSpPr>
      <dsp:spPr>
        <a:xfrm>
          <a:off x="755887" y="257"/>
          <a:ext cx="629419" cy="629419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398AC2-8612-441C-8C5C-3FEE65C4C410}">
      <dsp:nvSpPr>
        <dsp:cNvPr id="0" name=""/>
        <dsp:cNvSpPr/>
      </dsp:nvSpPr>
      <dsp:spPr>
        <a:xfrm>
          <a:off x="890026" y="134396"/>
          <a:ext cx="361142" cy="361142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5BB2EE6-49FE-415F-BCAD-53185AA06FA0}">
      <dsp:nvSpPr>
        <dsp:cNvPr id="0" name=""/>
        <dsp:cNvSpPr/>
      </dsp:nvSpPr>
      <dsp:spPr>
        <a:xfrm>
          <a:off x="554679" y="825726"/>
          <a:ext cx="1031835" cy="412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de-DE" sz="1300" kern="1200" dirty="0" err="1">
              <a:solidFill>
                <a:schemeClr val="accent4"/>
              </a:solidFill>
            </a:rPr>
            <a:t>Arbitrary</a:t>
          </a:r>
          <a:r>
            <a:rPr lang="de-DE" sz="1300" kern="1200" dirty="0">
              <a:solidFill>
                <a:schemeClr val="accent4"/>
              </a:solidFill>
            </a:rPr>
            <a:t> </a:t>
          </a:r>
          <a:r>
            <a:rPr lang="de-DE" sz="1300" kern="1200" dirty="0" err="1">
              <a:solidFill>
                <a:schemeClr val="accent4"/>
              </a:solidFill>
            </a:rPr>
            <a:t>pricing</a:t>
          </a:r>
          <a:endParaRPr lang="en-US" sz="1300" kern="1200" dirty="0">
            <a:solidFill>
              <a:schemeClr val="accent4"/>
            </a:solidFill>
          </a:endParaRPr>
        </a:p>
      </dsp:txBody>
      <dsp:txXfrm>
        <a:off x="554679" y="825726"/>
        <a:ext cx="1031835" cy="41273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9B97EC-F37D-A944-B40A-6A8C8C52E9B3}">
      <dsp:nvSpPr>
        <dsp:cNvPr id="0" name=""/>
        <dsp:cNvSpPr/>
      </dsp:nvSpPr>
      <dsp:spPr>
        <a:xfrm>
          <a:off x="250321" y="855449"/>
          <a:ext cx="2558333" cy="2558333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0794" tIns="20320" rIns="140794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b="0" i="0" kern="1200" dirty="0" err="1">
              <a:solidFill>
                <a:schemeClr val="tx1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rPr>
            <a:t>Personalized</a:t>
          </a:r>
          <a:r>
            <a:rPr lang="de-DE" sz="1600" b="0" i="0" kern="1200" dirty="0">
              <a:solidFill>
                <a:schemeClr val="tx1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rPr>
            <a:t> </a:t>
          </a:r>
          <a:r>
            <a:rPr lang="de-DE" sz="1600" b="0" i="0" kern="1200" dirty="0" err="1">
              <a:solidFill>
                <a:schemeClr val="tx1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rPr>
            <a:t>Pricing</a:t>
          </a:r>
          <a:endParaRPr lang="de-DE" sz="1600" b="0" i="0" kern="1200" dirty="0">
            <a:solidFill>
              <a:schemeClr val="tx1"/>
            </a:solidFill>
            <a:latin typeface="Helvetica Neue Medium" panose="02000503000000020004" pitchFamily="2" charset="0"/>
            <a:ea typeface="Helvetica Neue Medium" panose="02000503000000020004" pitchFamily="2" charset="0"/>
            <a:cs typeface="Helvetica Neue Medium" panose="02000503000000020004" pitchFamily="2" charset="0"/>
          </a:endParaRPr>
        </a:p>
      </dsp:txBody>
      <dsp:txXfrm>
        <a:off x="624980" y="1230108"/>
        <a:ext cx="1809015" cy="1809015"/>
      </dsp:txXfrm>
    </dsp:sp>
    <dsp:sp modelId="{0613A4F7-DD81-E04C-839F-256B3DEE9CFA}">
      <dsp:nvSpPr>
        <dsp:cNvPr id="0" name=""/>
        <dsp:cNvSpPr/>
      </dsp:nvSpPr>
      <dsp:spPr>
        <a:xfrm>
          <a:off x="2049592" y="855449"/>
          <a:ext cx="2558333" cy="2558333"/>
        </a:xfrm>
        <a:prstGeom prst="ellipse">
          <a:avLst/>
        </a:prstGeom>
        <a:solidFill>
          <a:schemeClr val="accent2">
            <a:alpha val="50000"/>
            <a:hueOff val="-731728"/>
            <a:satOff val="-2558"/>
            <a:lumOff val="88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0794" tIns="20320" rIns="140794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b="0" i="0" kern="1200" dirty="0">
              <a:solidFill>
                <a:schemeClr val="tx1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rPr>
            <a:t>Data</a:t>
          </a:r>
        </a:p>
      </dsp:txBody>
      <dsp:txXfrm>
        <a:off x="2424251" y="1230108"/>
        <a:ext cx="1809015" cy="1809015"/>
      </dsp:txXfrm>
    </dsp:sp>
    <dsp:sp modelId="{16AC4C67-E463-CC4C-9E5D-80255C0E2E7F}">
      <dsp:nvSpPr>
        <dsp:cNvPr id="0" name=""/>
        <dsp:cNvSpPr/>
      </dsp:nvSpPr>
      <dsp:spPr>
        <a:xfrm>
          <a:off x="3862484" y="855449"/>
          <a:ext cx="2558333" cy="2558333"/>
        </a:xfrm>
        <a:prstGeom prst="ellipse">
          <a:avLst/>
        </a:prstGeom>
        <a:solidFill>
          <a:schemeClr val="accent2">
            <a:alpha val="50000"/>
            <a:hueOff val="-1463456"/>
            <a:satOff val="-5115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40794" tIns="20320" rIns="140794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600" b="0" i="0" kern="1200" dirty="0" err="1">
              <a:solidFill>
                <a:schemeClr val="tx1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rPr>
            <a:t>Behavior-based</a:t>
          </a:r>
          <a:r>
            <a:rPr lang="de-DE" sz="1600" b="0" i="0" kern="1200" dirty="0">
              <a:solidFill>
                <a:schemeClr val="tx1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rPr>
            <a:t> </a:t>
          </a:r>
          <a:r>
            <a:rPr lang="de-DE" sz="1600" b="0" i="0" kern="1200" dirty="0" err="1">
              <a:solidFill>
                <a:schemeClr val="tx1"/>
              </a:solidFill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rPr>
            <a:t>Pricing</a:t>
          </a:r>
          <a:endParaRPr lang="de-DE" sz="1600" b="0" i="0" kern="1200" dirty="0">
            <a:solidFill>
              <a:schemeClr val="tx1"/>
            </a:solidFill>
            <a:latin typeface="Helvetica Neue Medium" panose="02000503000000020004" pitchFamily="2" charset="0"/>
            <a:ea typeface="Helvetica Neue Medium" panose="02000503000000020004" pitchFamily="2" charset="0"/>
            <a:cs typeface="Helvetica Neue Medium" panose="02000503000000020004" pitchFamily="2" charset="0"/>
          </a:endParaRPr>
        </a:p>
      </dsp:txBody>
      <dsp:txXfrm>
        <a:off x="4237143" y="1230108"/>
        <a:ext cx="1809015" cy="18090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9FC44-CDFF-7241-89B8-108390C1FF49}" type="datetimeFigureOut">
              <a:rPr lang="de-DE" smtClean="0"/>
              <a:t>30.05.21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D55BE3-FE78-6C4A-9E8F-96613B0E8C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6624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D55BE3-FE78-6C4A-9E8F-96613B0E8CA0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3067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D55BE3-FE78-6C4A-9E8F-96613B0E8CA0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3747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D55BE3-FE78-6C4A-9E8F-96613B0E8CA0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5276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D55BE3-FE78-6C4A-9E8F-96613B0E8CA0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6490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D55BE3-FE78-6C4A-9E8F-96613B0E8CA0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78520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D55BE3-FE78-6C4A-9E8F-96613B0E8CA0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49480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D55BE3-FE78-6C4A-9E8F-96613B0E8CA0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0710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5/30/21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5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5/30/21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702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5/30/21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29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5/30/21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034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5/30/21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258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5/30/21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09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5/30/21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21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5/30/21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133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5/30/21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13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5/30/21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67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5/30/21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25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5/30/21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‹Nr.›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475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diagramLayout" Target="../diagrams/layout6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12" Type="http://schemas.openxmlformats.org/officeDocument/2006/relationships/diagramData" Target="../diagrams/data6.xml"/><Relationship Id="rId2" Type="http://schemas.openxmlformats.org/officeDocument/2006/relationships/diagramData" Target="../diagrams/data4.xml"/><Relationship Id="rId1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5" Type="http://schemas.openxmlformats.org/officeDocument/2006/relationships/diagramColors" Target="../diagrams/colors6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Relationship Id="rId1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blog.empatico.org/wp-content/uploads/2018/11/critical-thinking-activities.png" TargetMode="External"/><Relationship Id="rId3" Type="http://schemas.openxmlformats.org/officeDocument/2006/relationships/hyperlink" Target="http://www.kathpedia.com/images/1/18/Thomas.von.Aquin3.jpg" TargetMode="External"/><Relationship Id="rId7" Type="http://schemas.openxmlformats.org/officeDocument/2006/relationships/hyperlink" Target="https://www.microsoft.com/en-us/research/uploads/prod/2019/11/Area_IconHeader_OtherSci_Econ_11_2019_1920x7202.png" TargetMode="External"/><Relationship Id="rId2" Type="http://schemas.openxmlformats.org/officeDocument/2006/relationships/hyperlink" Target="https://thebulwark.com/voter-suppression-and-civic-vic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kpsol.com/wp-content/uploads/2017/09/discussion-featured.jpg" TargetMode="External"/><Relationship Id="rId5" Type="http://schemas.openxmlformats.org/officeDocument/2006/relationships/hyperlink" Target="https://media1.faz.net/ppmedia/aktuell/wirtschaft/3914681745/1.2536885/width610x580/adam-smith-1723-1790.jpg" TargetMode="External"/><Relationship Id="rId10" Type="http://schemas.openxmlformats.org/officeDocument/2006/relationships/hyperlink" Target="https://i.redd.it/m1j7x2cyytq31.jpg" TargetMode="External"/><Relationship Id="rId4" Type="http://schemas.openxmlformats.org/officeDocument/2006/relationships/hyperlink" Target="https://image.geo.de/30038910/t/ou/v3/w1440/r0/-/aristoteles-gross-jpg--15039-.jpg" TargetMode="External"/><Relationship Id="rId9" Type="http://schemas.openxmlformats.org/officeDocument/2006/relationships/hyperlink" Target="https://encrypted-tbn0.gstatic.com/images?q=tbn:ANd9GcRk23sNSEDUC1fCblKGLs0gOusmDLmN78wgAwwTmyeeR5O5lz6OtpkMb5vPvFeChs_vfcc&amp;usqp=CA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8638A98B-4B4B-4607-B11F-7DCA0D7CCE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E3B9B0E-204E-4BFD-B58A-E71D9CDC37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7543665" y="0"/>
            <a:ext cx="465455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3458A8-C0C0-E84F-80D4-96E577DFED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112" y="1119351"/>
            <a:ext cx="7301333" cy="1167704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Critical Evaluation of Prices in the Information Technology Age:</a:t>
            </a: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FC60274-F3D7-B14D-AD04-8C999FE6A5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9891" y="4570946"/>
            <a:ext cx="6391625" cy="1766792"/>
          </a:xfrm>
        </p:spPr>
        <p:txBody>
          <a:bodyPr>
            <a:normAutofit/>
          </a:bodyPr>
          <a:lstStyle/>
          <a:p>
            <a:r>
              <a:rPr lang="de-DE" sz="1500" dirty="0" err="1"/>
              <a:t>Author</a:t>
            </a:r>
            <a:r>
              <a:rPr lang="de-DE" sz="1500" dirty="0"/>
              <a:t>: Fabian Hekele</a:t>
            </a:r>
          </a:p>
          <a:p>
            <a:r>
              <a:rPr lang="de-DE" sz="1500" dirty="0" err="1"/>
              <a:t>Matriculation</a:t>
            </a:r>
            <a:r>
              <a:rPr lang="de-DE" sz="1500" dirty="0"/>
              <a:t> </a:t>
            </a:r>
            <a:r>
              <a:rPr lang="de-DE" sz="1500" dirty="0" err="1"/>
              <a:t>number</a:t>
            </a:r>
            <a:r>
              <a:rPr lang="de-DE" sz="1500" dirty="0"/>
              <a:t>: 01604392</a:t>
            </a:r>
          </a:p>
          <a:p>
            <a:r>
              <a:rPr lang="de-DE" sz="1500" dirty="0" err="1"/>
              <a:t>Lecture</a:t>
            </a:r>
            <a:r>
              <a:rPr lang="de-DE" sz="1500" dirty="0"/>
              <a:t> </a:t>
            </a:r>
            <a:r>
              <a:rPr lang="de-DE" sz="1500" dirty="0" err="1"/>
              <a:t>number</a:t>
            </a:r>
            <a:r>
              <a:rPr lang="de-DE" sz="1500" dirty="0"/>
              <a:t>: 4152</a:t>
            </a:r>
          </a:p>
          <a:p>
            <a:r>
              <a:rPr lang="de-DE" sz="1500" dirty="0" err="1"/>
              <a:t>Lecturer</a:t>
            </a:r>
            <a:r>
              <a:rPr lang="de-DE" sz="1500" dirty="0"/>
              <a:t>: </a:t>
            </a:r>
            <a:r>
              <a:rPr lang="de-DE" sz="1500" dirty="0" err="1"/>
              <a:t>Univ.Prof</a:t>
            </a:r>
            <a:r>
              <a:rPr lang="de-DE" sz="1500" dirty="0"/>
              <a:t>. Dr. Rony G. </a:t>
            </a:r>
            <a:r>
              <a:rPr lang="de-DE" sz="1500" dirty="0" err="1"/>
              <a:t>Flatscher</a:t>
            </a:r>
            <a:endParaRPr lang="de-DE" sz="1500" dirty="0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3F94007-F0C4-467F-8ED4-3E4844BFDA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85922" y="3687092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Untertitel 2">
            <a:extLst>
              <a:ext uri="{FF2B5EF4-FFF2-40B4-BE49-F238E27FC236}">
                <a16:creationId xmlns:a16="http://schemas.microsoft.com/office/drawing/2014/main" id="{BE869A95-99EF-0C4B-8DB4-FEEF4D0F4E1E}"/>
              </a:ext>
            </a:extLst>
          </p:cNvPr>
          <p:cNvSpPr txBox="1">
            <a:spLocks/>
          </p:cNvSpPr>
          <p:nvPr/>
        </p:nvSpPr>
        <p:spPr>
          <a:xfrm>
            <a:off x="229891" y="2397414"/>
            <a:ext cx="6391625" cy="1008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History, Features and Critical Comparison of Cost Based, Market/Value Based, and Willfully/Arbitrary Prices</a:t>
            </a:r>
            <a:endParaRPr lang="de-DE" sz="1500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25E8B230-CA6F-9249-815E-E59FFE88A9BD}"/>
              </a:ext>
            </a:extLst>
          </p:cNvPr>
          <p:cNvSpPr/>
          <p:nvPr/>
        </p:nvSpPr>
        <p:spPr>
          <a:xfrm>
            <a:off x="7537445" y="0"/>
            <a:ext cx="4654555" cy="6858000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6312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307A54-597D-2C4C-96A5-FDF9B5440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582" y="1050033"/>
            <a:ext cx="11094836" cy="63620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de-DE" dirty="0" err="1"/>
              <a:t>Three</a:t>
            </a:r>
            <a:r>
              <a:rPr lang="de-DE" dirty="0"/>
              <a:t> </a:t>
            </a:r>
            <a:r>
              <a:rPr lang="de-DE" dirty="0" err="1"/>
              <a:t>Pricing</a:t>
            </a:r>
            <a:r>
              <a:rPr lang="de-DE" dirty="0"/>
              <a:t> </a:t>
            </a:r>
            <a:r>
              <a:rPr lang="de-DE" dirty="0" err="1"/>
              <a:t>Strategies</a:t>
            </a:r>
            <a:endParaRPr lang="de-DE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96465FE2-23F8-4D42-9DB7-032473005EC8}"/>
              </a:ext>
            </a:extLst>
          </p:cNvPr>
          <p:cNvSpPr/>
          <p:nvPr/>
        </p:nvSpPr>
        <p:spPr>
          <a:xfrm>
            <a:off x="4813224" y="1968498"/>
            <a:ext cx="317500" cy="2921001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D24F8565-F430-B14E-B0F9-C4E73EE567F8}"/>
              </a:ext>
            </a:extLst>
          </p:cNvPr>
          <p:cNvCxnSpPr>
            <a:cxnSpLocks/>
          </p:cNvCxnSpPr>
          <p:nvPr/>
        </p:nvCxnSpPr>
        <p:spPr>
          <a:xfrm>
            <a:off x="4368800" y="1767558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7" name="Inhaltsplatzhalter 2">
            <a:extLst>
              <a:ext uri="{FF2B5EF4-FFF2-40B4-BE49-F238E27FC236}">
                <a16:creationId xmlns:a16="http://schemas.microsoft.com/office/drawing/2014/main" id="{5DDE1B61-0A15-D145-957A-A39527CA7F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6017351"/>
              </p:ext>
            </p:extLst>
          </p:nvPr>
        </p:nvGraphicFramePr>
        <p:xfrm>
          <a:off x="1209940" y="1968498"/>
          <a:ext cx="9548544" cy="4333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9379810"/>
      </p:ext>
    </p:extLst>
  </p:cSld>
  <p:clrMapOvr>
    <a:masterClrMapping/>
  </p:clrMapOvr>
  <p:transition spd="med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307A54-597D-2C4C-96A5-FDF9B5440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9425" y="868396"/>
            <a:ext cx="8386850" cy="63620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de-DE" dirty="0"/>
              <a:t>Features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Pricing</a:t>
            </a:r>
            <a:r>
              <a:rPr lang="de-DE" dirty="0"/>
              <a:t> </a:t>
            </a:r>
            <a:r>
              <a:rPr lang="de-DE" dirty="0" err="1"/>
              <a:t>Strategies</a:t>
            </a:r>
            <a:endParaRPr lang="de-DE" dirty="0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96465FE2-23F8-4D42-9DB7-032473005EC8}"/>
              </a:ext>
            </a:extLst>
          </p:cNvPr>
          <p:cNvSpPr/>
          <p:nvPr/>
        </p:nvSpPr>
        <p:spPr>
          <a:xfrm>
            <a:off x="4813224" y="1968498"/>
            <a:ext cx="317500" cy="2921001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D24F8565-F430-B14E-B0F9-C4E73EE567F8}"/>
              </a:ext>
            </a:extLst>
          </p:cNvPr>
          <p:cNvCxnSpPr>
            <a:cxnSpLocks/>
          </p:cNvCxnSpPr>
          <p:nvPr/>
        </p:nvCxnSpPr>
        <p:spPr>
          <a:xfrm>
            <a:off x="4368800" y="1504598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45AB80EA-9E7B-F140-96C8-E37E66CE5274}"/>
              </a:ext>
            </a:extLst>
          </p:cNvPr>
          <p:cNvCxnSpPr>
            <a:cxnSpLocks/>
          </p:cNvCxnSpPr>
          <p:nvPr/>
        </p:nvCxnSpPr>
        <p:spPr>
          <a:xfrm>
            <a:off x="4031952" y="2578094"/>
            <a:ext cx="0" cy="3402839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6" name="Inhaltsplatzhalter 2">
            <a:extLst>
              <a:ext uri="{FF2B5EF4-FFF2-40B4-BE49-F238E27FC236}">
                <a16:creationId xmlns:a16="http://schemas.microsoft.com/office/drawing/2014/main" id="{B22B7201-625C-3F4B-9883-36BEC6A332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3550087"/>
              </p:ext>
            </p:extLst>
          </p:nvPr>
        </p:nvGraphicFramePr>
        <p:xfrm>
          <a:off x="1216258" y="1974843"/>
          <a:ext cx="1971409" cy="1192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8" name="Inhaltsplatzhalter 2">
            <a:extLst>
              <a:ext uri="{FF2B5EF4-FFF2-40B4-BE49-F238E27FC236}">
                <a16:creationId xmlns:a16="http://schemas.microsoft.com/office/drawing/2014/main" id="{DE7D8418-0A08-794C-84CA-5BCB5CDF9E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6948057"/>
              </p:ext>
            </p:extLst>
          </p:nvPr>
        </p:nvGraphicFramePr>
        <p:xfrm>
          <a:off x="4493936" y="1937935"/>
          <a:ext cx="2773854" cy="12660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9" name="Inhaltsplatzhalter 2">
            <a:extLst>
              <a:ext uri="{FF2B5EF4-FFF2-40B4-BE49-F238E27FC236}">
                <a16:creationId xmlns:a16="http://schemas.microsoft.com/office/drawing/2014/main" id="{4468E803-D28D-6745-9ACE-145538BE41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2221348"/>
              </p:ext>
            </p:extLst>
          </p:nvPr>
        </p:nvGraphicFramePr>
        <p:xfrm>
          <a:off x="8692158" y="1924501"/>
          <a:ext cx="2141195" cy="1238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cxnSp>
        <p:nvCxnSpPr>
          <p:cNvPr id="20" name="Gerade Verbindung 19">
            <a:extLst>
              <a:ext uri="{FF2B5EF4-FFF2-40B4-BE49-F238E27FC236}">
                <a16:creationId xmlns:a16="http://schemas.microsoft.com/office/drawing/2014/main" id="{9C41B664-EB40-1745-8377-DEE67F4D88F8}"/>
              </a:ext>
            </a:extLst>
          </p:cNvPr>
          <p:cNvCxnSpPr>
            <a:cxnSpLocks/>
          </p:cNvCxnSpPr>
          <p:nvPr/>
        </p:nvCxnSpPr>
        <p:spPr>
          <a:xfrm>
            <a:off x="7792235" y="2578094"/>
            <a:ext cx="0" cy="3402839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Inhaltsplatzhalter 2">
            <a:extLst>
              <a:ext uri="{FF2B5EF4-FFF2-40B4-BE49-F238E27FC236}">
                <a16:creationId xmlns:a16="http://schemas.microsoft.com/office/drawing/2014/main" id="{A689EB26-061E-8F4B-8007-0E46B7A97E95}"/>
              </a:ext>
            </a:extLst>
          </p:cNvPr>
          <p:cNvSpPr txBox="1">
            <a:spLocks/>
          </p:cNvSpPr>
          <p:nvPr/>
        </p:nvSpPr>
        <p:spPr>
          <a:xfrm>
            <a:off x="464082" y="3205837"/>
            <a:ext cx="3392470" cy="2992918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85000" lnSpcReduction="10000"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is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determined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by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costs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pre-determined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profit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mark-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up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b="1" dirty="0">
                <a:solidFill>
                  <a:srgbClr val="00B05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Advantages: 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simple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calculation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method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calculation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of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prices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with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historical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data</a:t>
            </a:r>
            <a:endParaRPr lang="de-DE" sz="18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lvl="2"/>
            <a:r>
              <a:rPr lang="de-DE" sz="1800" b="1" dirty="0" err="1">
                <a:solidFill>
                  <a:srgbClr val="C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Disadvantages</a:t>
            </a:r>
            <a:r>
              <a:rPr lang="de-DE" sz="1800" b="1" dirty="0">
                <a:solidFill>
                  <a:srgbClr val="C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: 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The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calculation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base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must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be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complete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competition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and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demand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not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taken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into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account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24" name="Inhaltsplatzhalter 2">
            <a:extLst>
              <a:ext uri="{FF2B5EF4-FFF2-40B4-BE49-F238E27FC236}">
                <a16:creationId xmlns:a16="http://schemas.microsoft.com/office/drawing/2014/main" id="{CFB83942-CE3F-B747-914B-1E3017F90278}"/>
              </a:ext>
            </a:extLst>
          </p:cNvPr>
          <p:cNvSpPr txBox="1">
            <a:spLocks/>
          </p:cNvSpPr>
          <p:nvPr/>
        </p:nvSpPr>
        <p:spPr>
          <a:xfrm>
            <a:off x="4100555" y="3163219"/>
            <a:ext cx="3392470" cy="2992918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85000" lnSpcReduction="10000"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is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determined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by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costs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pre-determined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profit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mark-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up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b="1" dirty="0">
                <a:solidFill>
                  <a:srgbClr val="00B05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Advantages: 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simple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calculation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method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calculation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of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prices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with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historical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data</a:t>
            </a:r>
            <a:endParaRPr lang="de-DE" sz="18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lvl="2"/>
            <a:r>
              <a:rPr lang="de-DE" sz="1800" b="1" dirty="0" err="1">
                <a:solidFill>
                  <a:srgbClr val="C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Disadvantages</a:t>
            </a:r>
            <a:r>
              <a:rPr lang="de-DE" sz="1800" b="1" dirty="0">
                <a:solidFill>
                  <a:srgbClr val="C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: 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The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calculation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base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must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be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complete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competition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and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demand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not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taken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into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account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sp>
        <p:nvSpPr>
          <p:cNvPr id="25" name="Inhaltsplatzhalter 2">
            <a:extLst>
              <a:ext uri="{FF2B5EF4-FFF2-40B4-BE49-F238E27FC236}">
                <a16:creationId xmlns:a16="http://schemas.microsoft.com/office/drawing/2014/main" id="{99C9103E-6CE9-884C-879E-48413072CC07}"/>
              </a:ext>
            </a:extLst>
          </p:cNvPr>
          <p:cNvSpPr txBox="1">
            <a:spLocks/>
          </p:cNvSpPr>
          <p:nvPr/>
        </p:nvSpPr>
        <p:spPr>
          <a:xfrm>
            <a:off x="7980684" y="3163219"/>
            <a:ext cx="3392470" cy="2992918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85000" lnSpcReduction="10000"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is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determined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by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costs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pre-determined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profit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mark-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up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b="1" dirty="0">
                <a:solidFill>
                  <a:srgbClr val="00B05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Advantages: 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simple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calculation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method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calculation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of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prices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with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historical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data</a:t>
            </a:r>
            <a:endParaRPr lang="de-DE" sz="18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lvl="2"/>
            <a:r>
              <a:rPr lang="de-DE" sz="1800" b="1" dirty="0" err="1">
                <a:solidFill>
                  <a:srgbClr val="C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Disadvantages</a:t>
            </a:r>
            <a:r>
              <a:rPr lang="de-DE" sz="1800" b="1" dirty="0">
                <a:solidFill>
                  <a:srgbClr val="C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: 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The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calculation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base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must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be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complete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competition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and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demand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not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taken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into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account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354655"/>
      </p:ext>
    </p:extLst>
  </p:cSld>
  <p:clrMapOvr>
    <a:masterClrMapping/>
  </p:clrMapOvr>
  <p:transition spd="med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307A54-597D-2C4C-96A5-FDF9B5440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24" y="1192597"/>
            <a:ext cx="4276794" cy="636202"/>
          </a:xfrm>
        </p:spPr>
        <p:txBody>
          <a:bodyPr anchor="ctr">
            <a:noAutofit/>
          </a:bodyPr>
          <a:lstStyle/>
          <a:p>
            <a:pPr algn="ctr"/>
            <a:r>
              <a:rPr lang="de-DE" sz="3600" dirty="0">
                <a:ea typeface="Helvetica Neue Light" panose="02000403000000020004" pitchFamily="2" charset="0"/>
              </a:rPr>
              <a:t>The </a:t>
            </a:r>
            <a:r>
              <a:rPr lang="de-DE" sz="3600" dirty="0" err="1">
                <a:ea typeface="Helvetica Neue Light" panose="02000403000000020004" pitchFamily="2" charset="0"/>
              </a:rPr>
              <a:t>Pricing</a:t>
            </a:r>
            <a:br>
              <a:rPr lang="de-DE" sz="3600" dirty="0">
                <a:ea typeface="Helvetica Neue Light" panose="02000403000000020004" pitchFamily="2" charset="0"/>
              </a:rPr>
            </a:br>
            <a:r>
              <a:rPr lang="de-DE" sz="3600" dirty="0" err="1">
                <a:ea typeface="Helvetica Neue Light" panose="02000403000000020004" pitchFamily="2" charset="0"/>
              </a:rPr>
              <a:t>Capability</a:t>
            </a:r>
            <a:r>
              <a:rPr lang="de-DE" sz="3600" dirty="0">
                <a:ea typeface="Helvetica Neue Light" panose="02000403000000020004" pitchFamily="2" charset="0"/>
              </a:rPr>
              <a:t> </a:t>
            </a:r>
            <a:r>
              <a:rPr lang="de-DE" sz="3600" dirty="0" err="1">
                <a:ea typeface="Helvetica Neue Light" panose="02000403000000020004" pitchFamily="2" charset="0"/>
              </a:rPr>
              <a:t>Grid</a:t>
            </a:r>
            <a:endParaRPr lang="de-DE" sz="3600" dirty="0">
              <a:ea typeface="Helvetica Neue Light" panose="02000403000000020004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96465FE2-23F8-4D42-9DB7-032473005EC8}"/>
              </a:ext>
            </a:extLst>
          </p:cNvPr>
          <p:cNvSpPr/>
          <p:nvPr/>
        </p:nvSpPr>
        <p:spPr>
          <a:xfrm>
            <a:off x="4813224" y="1968498"/>
            <a:ext cx="317500" cy="2921001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C8CA8092-22A8-6749-B237-B65897F5D474}"/>
              </a:ext>
            </a:extLst>
          </p:cNvPr>
          <p:cNvSpPr txBox="1">
            <a:spLocks/>
          </p:cNvSpPr>
          <p:nvPr/>
        </p:nvSpPr>
        <p:spPr>
          <a:xfrm>
            <a:off x="831399" y="1930396"/>
            <a:ext cx="4820102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406F191E-7532-2B49-9319-7B4476421594}"/>
              </a:ext>
            </a:extLst>
          </p:cNvPr>
          <p:cNvCxnSpPr>
            <a:cxnSpLocks/>
          </p:cNvCxnSpPr>
          <p:nvPr/>
        </p:nvCxnSpPr>
        <p:spPr>
          <a:xfrm>
            <a:off x="654736" y="2057399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5" name="Grafik 14">
            <a:extLst>
              <a:ext uri="{FF2B5EF4-FFF2-40B4-BE49-F238E27FC236}">
                <a16:creationId xmlns:a16="http://schemas.microsoft.com/office/drawing/2014/main" id="{C639666A-C09F-9F49-A8B2-718F7A05D3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2181" y="457200"/>
            <a:ext cx="6872247" cy="5943600"/>
          </a:xfrm>
          <a:prstGeom prst="rect">
            <a:avLst/>
          </a:prstGeom>
        </p:spPr>
      </p:pic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36286EE2-538B-6944-B56E-22C7127A5D2E}"/>
              </a:ext>
            </a:extLst>
          </p:cNvPr>
          <p:cNvSpPr txBox="1">
            <a:spLocks/>
          </p:cNvSpPr>
          <p:nvPr/>
        </p:nvSpPr>
        <p:spPr>
          <a:xfrm>
            <a:off x="882551" y="2464369"/>
            <a:ext cx="3392470" cy="2992918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85000" lnSpcReduction="10000"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is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determined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by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costs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pre-determined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profit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mark-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up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b="1" dirty="0">
                <a:solidFill>
                  <a:srgbClr val="00B05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Advantages: 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simple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calculation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method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calculation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of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prices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with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historical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data</a:t>
            </a:r>
            <a:endParaRPr lang="de-DE" sz="18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lvl="2"/>
            <a:r>
              <a:rPr lang="de-DE" sz="1800" b="1" dirty="0" err="1">
                <a:solidFill>
                  <a:srgbClr val="C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Disadvantages</a:t>
            </a:r>
            <a:r>
              <a:rPr lang="de-DE" sz="1800" b="1" dirty="0">
                <a:solidFill>
                  <a:srgbClr val="C00000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: 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The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calculation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base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must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be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complete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competition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and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demand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not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taken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into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account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693220"/>
      </p:ext>
    </p:extLst>
  </p:cSld>
  <p:clrMapOvr>
    <a:masterClrMapping/>
  </p:clrMapOvr>
  <p:transition spd="med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68D282D6-B32B-814C-B0E4-5A2F2E5118B9}"/>
              </a:ext>
            </a:extLst>
          </p:cNvPr>
          <p:cNvSpPr txBox="1">
            <a:spLocks/>
          </p:cNvSpPr>
          <p:nvPr/>
        </p:nvSpPr>
        <p:spPr>
          <a:xfrm>
            <a:off x="468268" y="457200"/>
            <a:ext cx="11274552" cy="5943600"/>
          </a:xfrm>
          <a:prstGeom prst="rect">
            <a:avLst/>
          </a:prstGeom>
          <a:solidFill>
            <a:srgbClr val="1B315A"/>
          </a:solidFill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de-DE" sz="3600" i="1" dirty="0">
              <a:solidFill>
                <a:schemeClr val="bg1"/>
              </a:solidFill>
              <a:ea typeface="Helvetica Neue Light" panose="02000403000000020004" pitchFamily="2" charset="0"/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>
            <a:extLst>
              <a:ext uri="{FF2B5EF4-FFF2-40B4-BE49-F238E27FC236}">
                <a16:creationId xmlns:a16="http://schemas.microsoft.com/office/drawing/2014/main" id="{E0B59E31-DCD4-5241-AB48-69D66AE9DF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2575" y="834257"/>
            <a:ext cx="7999661" cy="4499809"/>
          </a:xfrm>
          <a:prstGeom prst="rect">
            <a:avLst/>
          </a:prstGeom>
        </p:spPr>
      </p:pic>
      <p:sp>
        <p:nvSpPr>
          <p:cNvPr id="13" name="Titel 1">
            <a:extLst>
              <a:ext uri="{FF2B5EF4-FFF2-40B4-BE49-F238E27FC236}">
                <a16:creationId xmlns:a16="http://schemas.microsoft.com/office/drawing/2014/main" id="{CD8FBE7E-9463-3E44-8B25-1C99DEA16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575" y="589516"/>
            <a:ext cx="8386850" cy="63620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Quick </a:t>
            </a:r>
            <a:r>
              <a:rPr lang="de-DE" dirty="0" err="1">
                <a:solidFill>
                  <a:schemeClr val="bg1"/>
                </a:solidFill>
              </a:rPr>
              <a:t>Question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14" name="Inhaltsplatzhalter 2">
            <a:extLst>
              <a:ext uri="{FF2B5EF4-FFF2-40B4-BE49-F238E27FC236}">
                <a16:creationId xmlns:a16="http://schemas.microsoft.com/office/drawing/2014/main" id="{ED69B2E6-B9A7-714C-9CF4-1844A7101490}"/>
              </a:ext>
            </a:extLst>
          </p:cNvPr>
          <p:cNvSpPr txBox="1">
            <a:spLocks/>
          </p:cNvSpPr>
          <p:nvPr/>
        </p:nvSpPr>
        <p:spPr>
          <a:xfrm>
            <a:off x="1534568" y="4443822"/>
            <a:ext cx="9516561" cy="1829427"/>
          </a:xfrm>
          <a:prstGeom prst="rect">
            <a:avLst/>
          </a:prstGeom>
          <a:noFill/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DE" sz="3600" i="1" dirty="0">
                <a:solidFill>
                  <a:schemeClr val="bg1"/>
                </a:solidFill>
                <a:ea typeface="Helvetica Neue Light" panose="02000403000000020004" pitchFamily="2" charset="0"/>
              </a:rPr>
              <a:t>‚ </a:t>
            </a:r>
            <a:r>
              <a:rPr lang="de-DE" sz="3600" i="1" dirty="0" err="1">
                <a:solidFill>
                  <a:schemeClr val="bg1"/>
                </a:solidFill>
                <a:ea typeface="Helvetica Neue Light" panose="02000403000000020004" pitchFamily="2" charset="0"/>
              </a:rPr>
              <a:t>Which</a:t>
            </a:r>
            <a:r>
              <a:rPr lang="de-DE" sz="3600" i="1" dirty="0">
                <a:solidFill>
                  <a:schemeClr val="bg1"/>
                </a:solidFill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solidFill>
                  <a:schemeClr val="bg1"/>
                </a:solidFill>
                <a:ea typeface="Helvetica Neue Light" panose="02000403000000020004" pitchFamily="2" charset="0"/>
              </a:rPr>
              <a:t>of</a:t>
            </a:r>
            <a:r>
              <a:rPr lang="de-DE" sz="3600" i="1" dirty="0">
                <a:solidFill>
                  <a:schemeClr val="bg1"/>
                </a:solidFill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solidFill>
                  <a:schemeClr val="bg1"/>
                </a:solidFill>
                <a:ea typeface="Helvetica Neue Light" panose="02000403000000020004" pitchFamily="2" charset="0"/>
              </a:rPr>
              <a:t>the</a:t>
            </a:r>
            <a:r>
              <a:rPr lang="de-DE" sz="3600" i="1" dirty="0">
                <a:solidFill>
                  <a:schemeClr val="bg1"/>
                </a:solidFill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solidFill>
                  <a:schemeClr val="bg1"/>
                </a:solidFill>
                <a:ea typeface="Helvetica Neue Light" panose="02000403000000020004" pitchFamily="2" charset="0"/>
              </a:rPr>
              <a:t>presented</a:t>
            </a:r>
            <a:r>
              <a:rPr lang="de-DE" sz="3600" i="1" dirty="0">
                <a:solidFill>
                  <a:schemeClr val="bg1"/>
                </a:solidFill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solidFill>
                  <a:schemeClr val="bg1"/>
                </a:solidFill>
                <a:ea typeface="Helvetica Neue Light" panose="02000403000000020004" pitchFamily="2" charset="0"/>
              </a:rPr>
              <a:t>pricing</a:t>
            </a:r>
            <a:r>
              <a:rPr lang="de-DE" sz="3600" i="1" dirty="0">
                <a:solidFill>
                  <a:schemeClr val="bg1"/>
                </a:solidFill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solidFill>
                  <a:schemeClr val="bg1"/>
                </a:solidFill>
                <a:ea typeface="Helvetica Neue Light" panose="02000403000000020004" pitchFamily="2" charset="0"/>
              </a:rPr>
              <a:t>methods</a:t>
            </a:r>
            <a:r>
              <a:rPr lang="de-DE" sz="3600" i="1" dirty="0">
                <a:solidFill>
                  <a:schemeClr val="bg1"/>
                </a:solidFill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solidFill>
                  <a:schemeClr val="bg1"/>
                </a:solidFill>
                <a:ea typeface="Helvetica Neue Light" panose="02000403000000020004" pitchFamily="2" charset="0"/>
              </a:rPr>
              <a:t>would</a:t>
            </a:r>
            <a:r>
              <a:rPr lang="de-DE" sz="3600" i="1" dirty="0">
                <a:solidFill>
                  <a:schemeClr val="bg1"/>
                </a:solidFill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solidFill>
                  <a:schemeClr val="bg1"/>
                </a:solidFill>
                <a:ea typeface="Helvetica Neue Light" panose="02000403000000020004" pitchFamily="2" charset="0"/>
              </a:rPr>
              <a:t>you</a:t>
            </a:r>
            <a:r>
              <a:rPr lang="de-DE" sz="3600" i="1" dirty="0">
                <a:solidFill>
                  <a:schemeClr val="bg1"/>
                </a:solidFill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solidFill>
                  <a:schemeClr val="bg1"/>
                </a:solidFill>
                <a:ea typeface="Helvetica Neue Light" panose="02000403000000020004" pitchFamily="2" charset="0"/>
              </a:rPr>
              <a:t>pursue</a:t>
            </a:r>
            <a:r>
              <a:rPr lang="de-DE" sz="3600" i="1" dirty="0">
                <a:solidFill>
                  <a:schemeClr val="bg1"/>
                </a:solidFill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solidFill>
                  <a:schemeClr val="bg1"/>
                </a:solidFill>
                <a:ea typeface="Helvetica Neue Light" panose="02000403000000020004" pitchFamily="2" charset="0"/>
              </a:rPr>
              <a:t>as</a:t>
            </a:r>
            <a:r>
              <a:rPr lang="de-DE" sz="3600" i="1" dirty="0">
                <a:solidFill>
                  <a:schemeClr val="bg1"/>
                </a:solidFill>
                <a:ea typeface="Helvetica Neue Light" panose="02000403000000020004" pitchFamily="2" charset="0"/>
              </a:rPr>
              <a:t> an </a:t>
            </a:r>
            <a:r>
              <a:rPr lang="de-DE" sz="3600" i="1" dirty="0" err="1">
                <a:solidFill>
                  <a:schemeClr val="bg1"/>
                </a:solidFill>
                <a:ea typeface="Helvetica Neue Light" panose="02000403000000020004" pitchFamily="2" charset="0"/>
              </a:rPr>
              <a:t>entrepreneur</a:t>
            </a:r>
            <a:r>
              <a:rPr lang="de-DE" sz="3600" i="1" dirty="0">
                <a:solidFill>
                  <a:schemeClr val="bg1"/>
                </a:solidFill>
                <a:ea typeface="Helvetica Neue Light" panose="02000403000000020004" pitchFamily="2" charset="0"/>
              </a:rPr>
              <a:t>?‘</a:t>
            </a:r>
          </a:p>
        </p:txBody>
      </p:sp>
      <p:cxnSp>
        <p:nvCxnSpPr>
          <p:cNvPr id="16" name="Gerade Verbindung 15">
            <a:extLst>
              <a:ext uri="{FF2B5EF4-FFF2-40B4-BE49-F238E27FC236}">
                <a16:creationId xmlns:a16="http://schemas.microsoft.com/office/drawing/2014/main" id="{6B1E245F-D792-DC49-9860-D94D21E3E397}"/>
              </a:ext>
            </a:extLst>
          </p:cNvPr>
          <p:cNvCxnSpPr>
            <a:cxnSpLocks/>
          </p:cNvCxnSpPr>
          <p:nvPr/>
        </p:nvCxnSpPr>
        <p:spPr>
          <a:xfrm>
            <a:off x="4971975" y="1225718"/>
            <a:ext cx="219935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450156"/>
      </p:ext>
    </p:extLst>
  </p:cSld>
  <p:clrMapOvr>
    <a:masterClrMapping/>
  </p:clrMapOvr>
  <p:transition spd="med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Grafik 2">
            <a:extLst>
              <a:ext uri="{FF2B5EF4-FFF2-40B4-BE49-F238E27FC236}">
                <a16:creationId xmlns:a16="http://schemas.microsoft.com/office/drawing/2014/main" id="{E97C28FD-745B-2D4D-81A5-AB92D68B69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724" y="411836"/>
            <a:ext cx="11274552" cy="6058275"/>
          </a:xfrm>
          <a:prstGeom prst="rect">
            <a:avLst/>
          </a:prstGeom>
        </p:spPr>
      </p:pic>
      <p:sp>
        <p:nvSpPr>
          <p:cNvPr id="11" name="Titel 10">
            <a:extLst>
              <a:ext uri="{FF2B5EF4-FFF2-40B4-BE49-F238E27FC236}">
                <a16:creationId xmlns:a16="http://schemas.microsoft.com/office/drawing/2014/main" id="{64847381-D022-6341-8797-7DB53B46A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4174" y="4636438"/>
            <a:ext cx="10058401" cy="1764360"/>
          </a:xfrm>
          <a:noFill/>
        </p:spPr>
        <p:txBody>
          <a:bodyPr>
            <a:normAutofit/>
          </a:bodyPr>
          <a:lstStyle/>
          <a:p>
            <a:pPr algn="ctr"/>
            <a:r>
              <a:rPr lang="de-DE" sz="3600" u="sng" dirty="0">
                <a:solidFill>
                  <a:schemeClr val="bg1"/>
                </a:solidFill>
              </a:rPr>
              <a:t>IV. Critical Evaluation </a:t>
            </a:r>
            <a:r>
              <a:rPr lang="de-DE" sz="3600" u="sng" dirty="0" err="1">
                <a:solidFill>
                  <a:schemeClr val="bg1"/>
                </a:solidFill>
              </a:rPr>
              <a:t>of</a:t>
            </a:r>
            <a:r>
              <a:rPr lang="de-DE" sz="3600" u="sng" dirty="0">
                <a:solidFill>
                  <a:schemeClr val="bg1"/>
                </a:solidFill>
              </a:rPr>
              <a:t> Prices in </a:t>
            </a:r>
            <a:r>
              <a:rPr lang="de-DE" sz="3600" u="sng" dirty="0" err="1">
                <a:solidFill>
                  <a:schemeClr val="bg1"/>
                </a:solidFill>
              </a:rPr>
              <a:t>the</a:t>
            </a:r>
            <a:r>
              <a:rPr lang="de-DE" sz="3600" u="sng" dirty="0">
                <a:solidFill>
                  <a:schemeClr val="bg1"/>
                </a:solidFill>
              </a:rPr>
              <a:t> Information Technology Age</a:t>
            </a:r>
          </a:p>
        </p:txBody>
      </p:sp>
    </p:spTree>
    <p:extLst>
      <p:ext uri="{BB962C8B-B14F-4D97-AF65-F5344CB8AC3E}">
        <p14:creationId xmlns:p14="http://schemas.microsoft.com/office/powerpoint/2010/main" val="1210491365"/>
      </p:ext>
    </p:extLst>
  </p:cSld>
  <p:clrMapOvr>
    <a:masterClrMapping/>
  </p:clrMapOvr>
  <p:transition spd="med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307A54-597D-2C4C-96A5-FDF9B5440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24" y="868396"/>
            <a:ext cx="11274552" cy="636202"/>
          </a:xfrm>
        </p:spPr>
        <p:txBody>
          <a:bodyPr anchor="ctr">
            <a:noAutofit/>
          </a:bodyPr>
          <a:lstStyle/>
          <a:p>
            <a:pPr algn="ctr"/>
            <a:r>
              <a:rPr lang="de-DE" sz="3600" dirty="0" err="1"/>
              <a:t>Pricing</a:t>
            </a:r>
            <a:r>
              <a:rPr lang="de-DE" sz="3600" dirty="0"/>
              <a:t> </a:t>
            </a:r>
            <a:r>
              <a:rPr lang="de-DE" sz="3600" dirty="0" err="1"/>
              <a:t>Strategies</a:t>
            </a:r>
            <a:r>
              <a:rPr lang="de-DE" sz="3600" dirty="0"/>
              <a:t> </a:t>
            </a:r>
            <a:r>
              <a:rPr lang="de-DE" sz="3600" dirty="0" err="1"/>
              <a:t>of</a:t>
            </a:r>
            <a:r>
              <a:rPr lang="de-DE" sz="3600" dirty="0"/>
              <a:t> Software Companies</a:t>
            </a:r>
            <a:endParaRPr lang="de-DE" sz="3600" dirty="0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96465FE2-23F8-4D42-9DB7-032473005EC8}"/>
              </a:ext>
            </a:extLst>
          </p:cNvPr>
          <p:cNvSpPr/>
          <p:nvPr/>
        </p:nvSpPr>
        <p:spPr>
          <a:xfrm>
            <a:off x="4813224" y="1968498"/>
            <a:ext cx="317500" cy="2921001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C8CA8092-22A8-6749-B237-B65897F5D474}"/>
              </a:ext>
            </a:extLst>
          </p:cNvPr>
          <p:cNvSpPr txBox="1">
            <a:spLocks/>
          </p:cNvSpPr>
          <p:nvPr/>
        </p:nvSpPr>
        <p:spPr>
          <a:xfrm>
            <a:off x="831399" y="1930396"/>
            <a:ext cx="4820102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D24F8565-F430-B14E-B0F9-C4E73EE567F8}"/>
              </a:ext>
            </a:extLst>
          </p:cNvPr>
          <p:cNvCxnSpPr>
            <a:cxnSpLocks/>
          </p:cNvCxnSpPr>
          <p:nvPr/>
        </p:nvCxnSpPr>
        <p:spPr>
          <a:xfrm>
            <a:off x="4368800" y="1504598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B87EEA35-656D-9244-807F-ECC2E4509789}"/>
              </a:ext>
            </a:extLst>
          </p:cNvPr>
          <p:cNvSpPr txBox="1">
            <a:spLocks/>
          </p:cNvSpPr>
          <p:nvPr/>
        </p:nvSpPr>
        <p:spPr>
          <a:xfrm>
            <a:off x="740835" y="1634677"/>
            <a:ext cx="4389890" cy="4525297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Antique</a:t>
            </a:r>
            <a:endParaRPr lang="de-DE" sz="24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A time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of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great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cultural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development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philosophical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knowledge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First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economic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considerations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on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equilibrium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of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exchange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justice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by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Aristotle</a:t>
            </a:r>
          </a:p>
          <a:p>
            <a:pPr lvl="2"/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Ancient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Rome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first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empire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with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a 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uniform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monetary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system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Prices in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ancient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Rome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for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wheat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depend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on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distance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from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Rome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45AB80EA-9E7B-F140-96C8-E37E66CE5274}"/>
              </a:ext>
            </a:extLst>
          </p:cNvPr>
          <p:cNvCxnSpPr>
            <a:cxnSpLocks/>
          </p:cNvCxnSpPr>
          <p:nvPr/>
        </p:nvCxnSpPr>
        <p:spPr>
          <a:xfrm>
            <a:off x="5675313" y="2314222"/>
            <a:ext cx="0" cy="3402839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4758F64B-59ED-9E4D-BD5D-912797C3053C}"/>
              </a:ext>
            </a:extLst>
          </p:cNvPr>
          <p:cNvSpPr txBox="1">
            <a:spLocks/>
          </p:cNvSpPr>
          <p:nvPr/>
        </p:nvSpPr>
        <p:spPr>
          <a:xfrm>
            <a:off x="6719693" y="1634676"/>
            <a:ext cx="4389890" cy="4525297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Pre-classical</a:t>
            </a:r>
            <a:r>
              <a:rPr lang="de-DE" sz="24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Times</a:t>
            </a:r>
          </a:p>
          <a:p>
            <a:pPr lvl="2"/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religious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power-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political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influences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on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prices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Trade in a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local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markets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focus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on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agriculture</a:t>
            </a:r>
            <a:endParaRPr lang="de-DE" sz="18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lvl="2"/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Thomas Aquinas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developed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concept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of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the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just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price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Doctrines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of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Scholasticism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,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Mercantilism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Physiocracy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516735"/>
      </p:ext>
    </p:extLst>
  </p:cSld>
  <p:clrMapOvr>
    <a:masterClrMapping/>
  </p:clrMapOvr>
  <p:transition spd="med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307A54-597D-2C4C-96A5-FDF9B5440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24" y="868396"/>
            <a:ext cx="11274552" cy="636202"/>
          </a:xfrm>
        </p:spPr>
        <p:txBody>
          <a:bodyPr anchor="ctr">
            <a:noAutofit/>
          </a:bodyPr>
          <a:lstStyle/>
          <a:p>
            <a:pPr algn="ctr"/>
            <a:r>
              <a:rPr lang="de-DE" sz="3600" dirty="0" err="1"/>
              <a:t>Pricing</a:t>
            </a:r>
            <a:r>
              <a:rPr lang="de-DE" sz="3600" dirty="0"/>
              <a:t> </a:t>
            </a:r>
            <a:r>
              <a:rPr lang="de-DE" sz="3600" dirty="0" err="1"/>
              <a:t>Strategies</a:t>
            </a:r>
            <a:r>
              <a:rPr lang="de-DE" sz="3600" dirty="0"/>
              <a:t> in </a:t>
            </a:r>
            <a:r>
              <a:rPr lang="de-DE" sz="3600" dirty="0" err="1"/>
              <a:t>the</a:t>
            </a:r>
            <a:r>
              <a:rPr lang="de-DE" sz="3600" dirty="0"/>
              <a:t> Mobile Gaming </a:t>
            </a:r>
            <a:r>
              <a:rPr lang="de-DE" sz="3600" dirty="0" err="1"/>
              <a:t>Industry</a:t>
            </a:r>
            <a:endParaRPr lang="de-DE" sz="3600" dirty="0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96465FE2-23F8-4D42-9DB7-032473005EC8}"/>
              </a:ext>
            </a:extLst>
          </p:cNvPr>
          <p:cNvSpPr/>
          <p:nvPr/>
        </p:nvSpPr>
        <p:spPr>
          <a:xfrm>
            <a:off x="4813224" y="1968498"/>
            <a:ext cx="317500" cy="2921001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C8CA8092-22A8-6749-B237-B65897F5D474}"/>
              </a:ext>
            </a:extLst>
          </p:cNvPr>
          <p:cNvSpPr txBox="1">
            <a:spLocks/>
          </p:cNvSpPr>
          <p:nvPr/>
        </p:nvSpPr>
        <p:spPr>
          <a:xfrm>
            <a:off x="831399" y="1930396"/>
            <a:ext cx="4820102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D24F8565-F430-B14E-B0F9-C4E73EE567F8}"/>
              </a:ext>
            </a:extLst>
          </p:cNvPr>
          <p:cNvCxnSpPr>
            <a:cxnSpLocks/>
          </p:cNvCxnSpPr>
          <p:nvPr/>
        </p:nvCxnSpPr>
        <p:spPr>
          <a:xfrm>
            <a:off x="4368800" y="1504598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45AB80EA-9E7B-F140-96C8-E37E66CE5274}"/>
              </a:ext>
            </a:extLst>
          </p:cNvPr>
          <p:cNvCxnSpPr>
            <a:cxnSpLocks/>
          </p:cNvCxnSpPr>
          <p:nvPr/>
        </p:nvCxnSpPr>
        <p:spPr>
          <a:xfrm>
            <a:off x="5675313" y="2314222"/>
            <a:ext cx="0" cy="3402839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4758F64B-59ED-9E4D-BD5D-912797C3053C}"/>
              </a:ext>
            </a:extLst>
          </p:cNvPr>
          <p:cNvSpPr txBox="1">
            <a:spLocks/>
          </p:cNvSpPr>
          <p:nvPr/>
        </p:nvSpPr>
        <p:spPr>
          <a:xfrm>
            <a:off x="6719693" y="1634676"/>
            <a:ext cx="4389890" cy="4525297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Mobile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games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market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share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increases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penetration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rate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is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23.9% in 2021</a:t>
            </a:r>
          </a:p>
          <a:p>
            <a:pPr lvl="2"/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Focus: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free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-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-play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games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Free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to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play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but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benefits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from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in-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app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purchases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Use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of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an 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internal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monetary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system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Currency must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be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bought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with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real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money</a:t>
            </a:r>
            <a:endParaRPr lang="de-DE" sz="18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lvl="2"/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Computer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games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are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much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cheaper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although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technically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much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more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complex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D92DA2AD-972D-D547-838C-330EFD8757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399" y="2011612"/>
            <a:ext cx="5868431" cy="3771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181573"/>
      </p:ext>
    </p:extLst>
  </p:cSld>
  <p:clrMapOvr>
    <a:masterClrMapping/>
  </p:clrMapOvr>
  <p:transition spd="med"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307A54-597D-2C4C-96A5-FDF9B5440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724" y="868396"/>
            <a:ext cx="11274551" cy="636202"/>
          </a:xfrm>
        </p:spPr>
        <p:txBody>
          <a:bodyPr anchor="ctr">
            <a:noAutofit/>
          </a:bodyPr>
          <a:lstStyle/>
          <a:p>
            <a:pPr algn="ctr"/>
            <a:r>
              <a:rPr lang="de-DE" sz="3600" dirty="0" err="1"/>
              <a:t>Importance</a:t>
            </a:r>
            <a:r>
              <a:rPr lang="de-DE" sz="3600" dirty="0"/>
              <a:t> </a:t>
            </a:r>
            <a:r>
              <a:rPr lang="de-DE" sz="3600" dirty="0" err="1"/>
              <a:t>and</a:t>
            </a:r>
            <a:r>
              <a:rPr lang="de-DE" sz="3600" dirty="0"/>
              <a:t> </a:t>
            </a:r>
            <a:r>
              <a:rPr lang="de-DE" sz="3600" dirty="0" err="1"/>
              <a:t>Current</a:t>
            </a:r>
            <a:r>
              <a:rPr lang="de-DE" sz="3600" dirty="0"/>
              <a:t> Development </a:t>
            </a:r>
            <a:r>
              <a:rPr lang="de-DE" sz="3600" dirty="0" err="1"/>
              <a:t>of</a:t>
            </a:r>
            <a:r>
              <a:rPr lang="de-DE" sz="3600" dirty="0"/>
              <a:t> </a:t>
            </a:r>
            <a:r>
              <a:rPr lang="de-DE" sz="3600" dirty="0" err="1"/>
              <a:t>Pricing</a:t>
            </a:r>
            <a:endParaRPr lang="de-DE" sz="36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96465FE2-23F8-4D42-9DB7-032473005EC8}"/>
              </a:ext>
            </a:extLst>
          </p:cNvPr>
          <p:cNvSpPr/>
          <p:nvPr/>
        </p:nvSpPr>
        <p:spPr>
          <a:xfrm>
            <a:off x="4813224" y="1968498"/>
            <a:ext cx="317500" cy="2921001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C8CA8092-22A8-6749-B237-B65897F5D474}"/>
              </a:ext>
            </a:extLst>
          </p:cNvPr>
          <p:cNvSpPr txBox="1">
            <a:spLocks/>
          </p:cNvSpPr>
          <p:nvPr/>
        </p:nvSpPr>
        <p:spPr>
          <a:xfrm>
            <a:off x="831399" y="1930396"/>
            <a:ext cx="4820102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D24F8565-F430-B14E-B0F9-C4E73EE567F8}"/>
              </a:ext>
            </a:extLst>
          </p:cNvPr>
          <p:cNvCxnSpPr>
            <a:cxnSpLocks/>
          </p:cNvCxnSpPr>
          <p:nvPr/>
        </p:nvCxnSpPr>
        <p:spPr>
          <a:xfrm>
            <a:off x="4368800" y="1504598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B87EEA35-656D-9244-807F-ECC2E4509789}"/>
              </a:ext>
            </a:extLst>
          </p:cNvPr>
          <p:cNvSpPr txBox="1">
            <a:spLocks/>
          </p:cNvSpPr>
          <p:nvPr/>
        </p:nvSpPr>
        <p:spPr>
          <a:xfrm>
            <a:off x="2197850" y="668382"/>
            <a:ext cx="8190000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age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of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information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technology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,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data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forms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the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basis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for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modern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pricing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strategies</a:t>
            </a:r>
            <a:endParaRPr lang="de-DE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endParaRPr lang="de-DE" dirty="0"/>
          </a:p>
        </p:txBody>
      </p:sp>
      <p:graphicFrame>
        <p:nvGraphicFramePr>
          <p:cNvPr id="14" name="Inhaltsplatzhalter 2">
            <a:extLst>
              <a:ext uri="{FF2B5EF4-FFF2-40B4-BE49-F238E27FC236}">
                <a16:creationId xmlns:a16="http://schemas.microsoft.com/office/drawing/2014/main" id="{6DCAA42B-F542-5448-910D-D96E2406FC2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3608126"/>
              </p:ext>
            </p:extLst>
          </p:nvPr>
        </p:nvGraphicFramePr>
        <p:xfrm>
          <a:off x="2767240" y="2467627"/>
          <a:ext cx="6657519" cy="4269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6198263"/>
      </p:ext>
    </p:extLst>
  </p:cSld>
  <p:clrMapOvr>
    <a:masterClrMapping/>
  </p:clrMapOvr>
  <p:transition spd="med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307A54-597D-2C4C-96A5-FDF9B5440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292" y="894748"/>
            <a:ext cx="10269416" cy="636202"/>
          </a:xfrm>
        </p:spPr>
        <p:txBody>
          <a:bodyPr anchor="ctr">
            <a:noAutofit/>
          </a:bodyPr>
          <a:lstStyle/>
          <a:p>
            <a:pPr algn="ctr"/>
            <a:r>
              <a:rPr lang="de-DE" sz="3600" dirty="0">
                <a:ea typeface="Helvetica Neue Light" panose="02000403000000020004" pitchFamily="2" charset="0"/>
              </a:rPr>
              <a:t>Welchen Einfluss hat Sprache auf Demokratie?</a:t>
            </a:r>
            <a:br>
              <a:rPr lang="de-DE" sz="3600" dirty="0">
                <a:ea typeface="Helvetica Neue Light" panose="02000403000000020004" pitchFamily="2" charset="0"/>
              </a:rPr>
            </a:br>
            <a:r>
              <a:rPr lang="de-DE" sz="3600" dirty="0">
                <a:ea typeface="Helvetica Neue Light" panose="02000403000000020004" pitchFamily="2" charset="0"/>
              </a:rPr>
              <a:t> Begünstigt sie die illiberalen Entwicklungen? 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96465FE2-23F8-4D42-9DB7-032473005EC8}"/>
              </a:ext>
            </a:extLst>
          </p:cNvPr>
          <p:cNvSpPr/>
          <p:nvPr/>
        </p:nvSpPr>
        <p:spPr>
          <a:xfrm>
            <a:off x="4813224" y="1968498"/>
            <a:ext cx="317500" cy="2921001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C8CA8092-22A8-6749-B237-B65897F5D474}"/>
              </a:ext>
            </a:extLst>
          </p:cNvPr>
          <p:cNvSpPr txBox="1">
            <a:spLocks/>
          </p:cNvSpPr>
          <p:nvPr/>
        </p:nvSpPr>
        <p:spPr>
          <a:xfrm>
            <a:off x="831399" y="1930396"/>
            <a:ext cx="4820102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69D4E8FB-FE0B-7049-AC3F-69C92E5A0A14}"/>
              </a:ext>
            </a:extLst>
          </p:cNvPr>
          <p:cNvSpPr txBox="1">
            <a:spLocks/>
          </p:cNvSpPr>
          <p:nvPr/>
        </p:nvSpPr>
        <p:spPr>
          <a:xfrm>
            <a:off x="2012177" y="1968498"/>
            <a:ext cx="8761840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Sprache hat entscheidenden Einfluss auf Inklusion &amp; Pluralismus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Populisten verwenden oft 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exklusive, ausschließende Sprache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Einfache, prägnante Sprache mit schlagkräftigem Vokabular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Euphemismen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zu Verharmlosung des Gesagten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Grenze des Sagbaren gezielt verschoben</a:t>
            </a:r>
          </a:p>
        </p:txBody>
      </p: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406F191E-7532-2B49-9319-7B4476421594}"/>
              </a:ext>
            </a:extLst>
          </p:cNvPr>
          <p:cNvCxnSpPr>
            <a:cxnSpLocks/>
          </p:cNvCxnSpPr>
          <p:nvPr/>
        </p:nvCxnSpPr>
        <p:spPr>
          <a:xfrm>
            <a:off x="4078334" y="1745059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3414320"/>
      </p:ext>
    </p:extLst>
  </p:cSld>
  <p:clrMapOvr>
    <a:masterClrMapping/>
  </p:clrMapOvr>
  <p:transition spd="med">
    <p:pul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307A54-597D-2C4C-96A5-FDF9B5440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535" y="745455"/>
            <a:ext cx="10269416" cy="636202"/>
          </a:xfr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800" dirty="0" err="1">
                <a:solidFill>
                  <a:schemeClr val="tx1"/>
                </a:solidFill>
              </a:rPr>
              <a:t>Gibt</a:t>
            </a:r>
            <a:r>
              <a:rPr lang="en-US" sz="2800" dirty="0">
                <a:solidFill>
                  <a:schemeClr val="tx1"/>
                </a:solidFill>
              </a:rPr>
              <a:t> es </a:t>
            </a:r>
            <a:r>
              <a:rPr lang="en-US" sz="2800" dirty="0" err="1">
                <a:solidFill>
                  <a:schemeClr val="tx1"/>
                </a:solidFill>
              </a:rPr>
              <a:t>Parallelen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zwischen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historischen</a:t>
            </a:r>
            <a:r>
              <a:rPr lang="en-US" sz="2800" dirty="0">
                <a:solidFill>
                  <a:schemeClr val="tx1"/>
                </a:solidFill>
              </a:rPr>
              <a:t> und </a:t>
            </a:r>
            <a:r>
              <a:rPr lang="en-US" sz="2800" dirty="0" err="1">
                <a:solidFill>
                  <a:schemeClr val="tx1"/>
                </a:solidFill>
              </a:rPr>
              <a:t>aktuellen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illiberalen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Strömungen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oder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ist</a:t>
            </a:r>
            <a:r>
              <a:rPr lang="en-US" sz="2800" dirty="0">
                <a:solidFill>
                  <a:schemeClr val="tx1"/>
                </a:solidFill>
              </a:rPr>
              <a:t> die </a:t>
            </a:r>
            <a:r>
              <a:rPr lang="en-US" sz="2800" dirty="0" err="1">
                <a:solidFill>
                  <a:schemeClr val="tx1"/>
                </a:solidFill>
              </a:rPr>
              <a:t>heutige</a:t>
            </a:r>
            <a:r>
              <a:rPr lang="en-US" sz="2800" dirty="0">
                <a:solidFill>
                  <a:schemeClr val="tx1"/>
                </a:solidFill>
              </a:rPr>
              <a:t> Situation </a:t>
            </a:r>
            <a:r>
              <a:rPr lang="en-US" sz="2800" dirty="0" err="1">
                <a:solidFill>
                  <a:schemeClr val="tx1"/>
                </a:solidFill>
              </a:rPr>
              <a:t>gänzlich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anders</a:t>
            </a:r>
            <a:r>
              <a:rPr lang="en-US" sz="2800" dirty="0">
                <a:solidFill>
                  <a:schemeClr val="tx1"/>
                </a:solidFill>
              </a:rPr>
              <a:t>?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96465FE2-23F8-4D42-9DB7-032473005EC8}"/>
              </a:ext>
            </a:extLst>
          </p:cNvPr>
          <p:cNvSpPr/>
          <p:nvPr/>
        </p:nvSpPr>
        <p:spPr>
          <a:xfrm>
            <a:off x="4813224" y="1968498"/>
            <a:ext cx="317500" cy="2921001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C8CA8092-22A8-6749-B237-B65897F5D474}"/>
              </a:ext>
            </a:extLst>
          </p:cNvPr>
          <p:cNvSpPr txBox="1">
            <a:spLocks/>
          </p:cNvSpPr>
          <p:nvPr/>
        </p:nvSpPr>
        <p:spPr>
          <a:xfrm>
            <a:off x="831399" y="1930396"/>
            <a:ext cx="4820102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D24F8565-F430-B14E-B0F9-C4E73EE567F8}"/>
              </a:ext>
            </a:extLst>
          </p:cNvPr>
          <p:cNvCxnSpPr>
            <a:cxnSpLocks/>
          </p:cNvCxnSpPr>
          <p:nvPr/>
        </p:nvCxnSpPr>
        <p:spPr>
          <a:xfrm>
            <a:off x="4066904" y="1665049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69D4E8FB-FE0B-7049-AC3F-69C92E5A0A14}"/>
              </a:ext>
            </a:extLst>
          </p:cNvPr>
          <p:cNvSpPr txBox="1">
            <a:spLocks/>
          </p:cNvSpPr>
          <p:nvPr/>
        </p:nvSpPr>
        <p:spPr>
          <a:xfrm>
            <a:off x="1142640" y="2047524"/>
            <a:ext cx="4582294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u="sng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Aktuelle Situation in Ungarn, Polen &amp; der Türkei: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Ungarn: 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Presse- &amp; Meinungsfreiheit eingeschränkt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Wahlsystem zugunsten Regierung geändert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Polen: 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Umbau des Justizapparates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Türkei: 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Opposition systematisch diskreditiert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interreligiöse Akzeptanz massiv reduziert</a:t>
            </a:r>
          </a:p>
          <a:p>
            <a:pPr marL="0" indent="0">
              <a:buNone/>
            </a:pPr>
            <a:endParaRPr lang="de-DE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DA4AC24D-1A2C-A242-BAB1-FFEAF010D922}"/>
              </a:ext>
            </a:extLst>
          </p:cNvPr>
          <p:cNvCxnSpPr>
            <a:cxnSpLocks/>
          </p:cNvCxnSpPr>
          <p:nvPr/>
        </p:nvCxnSpPr>
        <p:spPr>
          <a:xfrm>
            <a:off x="6096000" y="2049531"/>
            <a:ext cx="0" cy="3814725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F776F78D-A9C7-1C42-B8F7-29B2F18810A3}"/>
              </a:ext>
            </a:extLst>
          </p:cNvPr>
          <p:cNvSpPr txBox="1">
            <a:spLocks/>
          </p:cNvSpPr>
          <p:nvPr/>
        </p:nvSpPr>
        <p:spPr>
          <a:xfrm>
            <a:off x="6677975" y="1919877"/>
            <a:ext cx="4908436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u="sng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Parallelen zu historischen Strömungen: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Systematische Diskreditierung von Opposition 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&amp; Justiz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Verfolgung Kritikern -&gt; Volksfeinde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Schrittweise Abschaffung von Grundrechten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Rückzug aus internationalen Verträgen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Überhöhung nationaler Identität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Einverleibung des Volksbegriffs</a:t>
            </a:r>
          </a:p>
        </p:txBody>
      </p:sp>
    </p:spTree>
    <p:extLst>
      <p:ext uri="{BB962C8B-B14F-4D97-AF65-F5344CB8AC3E}">
        <p14:creationId xmlns:p14="http://schemas.microsoft.com/office/powerpoint/2010/main" val="3849753911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29A8C06-E014-0C4B-B292-61CDBB4DD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749" y="963997"/>
            <a:ext cx="3787457" cy="4938361"/>
          </a:xfrm>
        </p:spPr>
        <p:txBody>
          <a:bodyPr anchor="ctr">
            <a:normAutofit/>
          </a:bodyPr>
          <a:lstStyle/>
          <a:p>
            <a:pPr algn="r"/>
            <a:r>
              <a:rPr lang="de-DE" dirty="0"/>
              <a:t>Table </a:t>
            </a:r>
            <a:r>
              <a:rPr lang="de-DE" dirty="0" err="1"/>
              <a:t>of</a:t>
            </a:r>
            <a:r>
              <a:rPr lang="de-DE" dirty="0"/>
              <a:t> Contents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D3F0DE-A910-F94A-8013-9D0098619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43" y="1514466"/>
            <a:ext cx="5968181" cy="4938851"/>
          </a:xfrm>
        </p:spPr>
        <p:txBody>
          <a:bodyPr anchor="ctr">
            <a:normAutofit/>
          </a:bodyPr>
          <a:lstStyle/>
          <a:p>
            <a:pPr marL="514350" indent="-514350">
              <a:buAutoNum type="romanUcPeriod"/>
            </a:pPr>
            <a:r>
              <a:rPr lang="de-DE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Information on </a:t>
            </a:r>
            <a:r>
              <a:rPr lang="de-DE" dirty="0" err="1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the</a:t>
            </a:r>
            <a:r>
              <a:rPr lang="de-DE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Seminar Paper</a:t>
            </a:r>
          </a:p>
          <a:p>
            <a:pPr marL="514350" indent="-514350">
              <a:buAutoNum type="romanUcPeriod"/>
            </a:pPr>
            <a:r>
              <a:rPr lang="de-DE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Historical </a:t>
            </a:r>
            <a:r>
              <a:rPr lang="de-DE" dirty="0" err="1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Perspective</a:t>
            </a:r>
            <a:r>
              <a:rPr lang="de-DE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of</a:t>
            </a:r>
            <a:r>
              <a:rPr lang="de-DE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Pricing</a:t>
            </a:r>
            <a:endParaRPr lang="de-DE" dirty="0"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514350" indent="-514350">
              <a:buAutoNum type="romanUcPeriod"/>
            </a:pPr>
            <a:r>
              <a:rPr lang="de-DE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An </a:t>
            </a:r>
            <a:r>
              <a:rPr lang="de-DE" dirty="0" err="1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Introduction</a:t>
            </a:r>
            <a:r>
              <a:rPr lang="de-DE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to</a:t>
            </a:r>
            <a:r>
              <a:rPr lang="de-DE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cost-based,value-based</a:t>
            </a:r>
            <a:r>
              <a:rPr lang="de-DE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&amp; </a:t>
            </a:r>
            <a:r>
              <a:rPr lang="de-DE" dirty="0" err="1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arbitrage</a:t>
            </a:r>
            <a:r>
              <a:rPr lang="de-DE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pricing</a:t>
            </a:r>
            <a:endParaRPr lang="de-DE" dirty="0"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514350" indent="-514350">
              <a:buAutoNum type="romanUcPeriod"/>
            </a:pPr>
            <a:r>
              <a:rPr lang="de-DE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Critical Evaluation </a:t>
            </a:r>
            <a:r>
              <a:rPr lang="de-DE" dirty="0" err="1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of</a:t>
            </a:r>
            <a:r>
              <a:rPr lang="de-DE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Prices in </a:t>
            </a:r>
            <a:r>
              <a:rPr lang="de-DE" dirty="0" err="1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the</a:t>
            </a:r>
            <a:r>
              <a:rPr lang="de-DE" dirty="0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Information Technology Age</a:t>
            </a:r>
          </a:p>
          <a:p>
            <a:pPr marL="514350" indent="-514350">
              <a:buAutoNum type="romanUcPeriod"/>
            </a:pPr>
            <a:r>
              <a:rPr lang="de-DE" dirty="0" err="1"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Discussion</a:t>
            </a:r>
            <a:endParaRPr lang="de-DE" dirty="0"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514350" indent="-514350">
              <a:buAutoNum type="romanUcPeriod"/>
            </a:pPr>
            <a:endParaRPr lang="de-DE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endParaRPr lang="de-DE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620495"/>
      </p:ext>
    </p:extLst>
  </p:cSld>
  <p:clrMapOvr>
    <a:masterClrMapping/>
  </p:clrMapOvr>
  <p:transition spd="med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307A54-597D-2C4C-96A5-FDF9B5440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9425" y="1035796"/>
            <a:ext cx="8386850" cy="636202"/>
          </a:xfrm>
        </p:spPr>
        <p:txBody>
          <a:bodyPr anchor="ctr">
            <a:noAutofit/>
          </a:bodyPr>
          <a:lstStyle/>
          <a:p>
            <a:pPr algn="ctr"/>
            <a:r>
              <a:rPr lang="de-DE" sz="3600" dirty="0"/>
              <a:t>Kann dieser Methode Einhalt geboten werden und wenn ja, wie?</a:t>
            </a:r>
            <a:br>
              <a:rPr lang="de-DE" sz="3600" dirty="0"/>
            </a:br>
            <a:endParaRPr lang="de-DE" sz="36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96465FE2-23F8-4D42-9DB7-032473005EC8}"/>
              </a:ext>
            </a:extLst>
          </p:cNvPr>
          <p:cNvSpPr/>
          <p:nvPr/>
        </p:nvSpPr>
        <p:spPr>
          <a:xfrm>
            <a:off x="4813224" y="1968498"/>
            <a:ext cx="317500" cy="2921001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D24F8565-F430-B14E-B0F9-C4E73EE567F8}"/>
              </a:ext>
            </a:extLst>
          </p:cNvPr>
          <p:cNvCxnSpPr>
            <a:cxnSpLocks/>
          </p:cNvCxnSpPr>
          <p:nvPr/>
        </p:nvCxnSpPr>
        <p:spPr>
          <a:xfrm>
            <a:off x="4368800" y="1600199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B87EEA35-656D-9244-807F-ECC2E4509789}"/>
              </a:ext>
            </a:extLst>
          </p:cNvPr>
          <p:cNvSpPr txBox="1">
            <a:spLocks/>
          </p:cNvSpPr>
          <p:nvPr/>
        </p:nvSpPr>
        <p:spPr>
          <a:xfrm>
            <a:off x="718224" y="1915794"/>
            <a:ext cx="5077813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Gewaltenteilung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&amp; 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garantierte Grundrechte 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als Fundament der Republik anerkennen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Presse- und Meinungspluralismus aktiv verteidigen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Aussagen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und Statements 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kritisch bewerten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Beschwichtigungen kategorisch ablehnen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Volksbegriff „stehlen“ und erweitern -&gt; pluralistische Gesellschaft</a:t>
            </a:r>
          </a:p>
        </p:txBody>
      </p:sp>
      <p:sp>
        <p:nvSpPr>
          <p:cNvPr id="14" name="Inhaltsplatzhalter 2">
            <a:extLst>
              <a:ext uri="{FF2B5EF4-FFF2-40B4-BE49-F238E27FC236}">
                <a16:creationId xmlns:a16="http://schemas.microsoft.com/office/drawing/2014/main" id="{51189D7C-97B4-BF4B-A037-923AE71D929B}"/>
              </a:ext>
            </a:extLst>
          </p:cNvPr>
          <p:cNvSpPr txBox="1">
            <a:spLocks/>
          </p:cNvSpPr>
          <p:nvPr/>
        </p:nvSpPr>
        <p:spPr>
          <a:xfrm>
            <a:off x="6292850" y="1258296"/>
            <a:ext cx="5377776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Dialog anbieten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konstruktiv argumentieren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Gesagtes kritisch Hinterfragen, „zwischen den Zeilen lesen“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„verlorene“ </a:t>
            </a:r>
            <a:r>
              <a:rPr lang="de-DE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WählerInnen</a:t>
            </a: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akzeptieren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Symbolpolitik benennen und widerlegen</a:t>
            </a:r>
          </a:p>
        </p:txBody>
      </p:sp>
      <p:cxnSp>
        <p:nvCxnSpPr>
          <p:cNvPr id="16" name="Gerade Verbindung 15">
            <a:extLst>
              <a:ext uri="{FF2B5EF4-FFF2-40B4-BE49-F238E27FC236}">
                <a16:creationId xmlns:a16="http://schemas.microsoft.com/office/drawing/2014/main" id="{C0AB84DF-8D90-9F40-AE61-67AB9D1E3AF9}"/>
              </a:ext>
            </a:extLst>
          </p:cNvPr>
          <p:cNvCxnSpPr>
            <a:cxnSpLocks/>
          </p:cNvCxnSpPr>
          <p:nvPr/>
        </p:nvCxnSpPr>
        <p:spPr>
          <a:xfrm flipH="1">
            <a:off x="5925787" y="2033597"/>
            <a:ext cx="40464" cy="3476554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5239771"/>
      </p:ext>
    </p:extLst>
  </p:cSld>
  <p:clrMapOvr>
    <a:masterClrMapping/>
  </p:clrMapOvr>
  <p:transition spd="med">
    <p:pull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fik 3">
            <a:extLst>
              <a:ext uri="{FF2B5EF4-FFF2-40B4-BE49-F238E27FC236}">
                <a16:creationId xmlns:a16="http://schemas.microsoft.com/office/drawing/2014/main" id="{64AD6584-33FB-1548-B31B-50DC606234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2155" y="457200"/>
            <a:ext cx="9347685" cy="5945127"/>
          </a:xfrm>
          <a:prstGeom prst="rect">
            <a:avLst/>
          </a:prstGeom>
        </p:spPr>
      </p:pic>
      <p:sp>
        <p:nvSpPr>
          <p:cNvPr id="11" name="Titel 10">
            <a:extLst>
              <a:ext uri="{FF2B5EF4-FFF2-40B4-BE49-F238E27FC236}">
                <a16:creationId xmlns:a16="http://schemas.microsoft.com/office/drawing/2014/main" id="{64847381-D022-6341-8797-7DB53B46A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89" y="3918419"/>
            <a:ext cx="11233219" cy="1764360"/>
          </a:xfrm>
          <a:noFill/>
        </p:spPr>
        <p:txBody>
          <a:bodyPr>
            <a:normAutofit/>
          </a:bodyPr>
          <a:lstStyle/>
          <a:p>
            <a:pPr algn="ctr"/>
            <a:r>
              <a:rPr lang="de-DE" dirty="0"/>
              <a:t>Time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Questions</a:t>
            </a:r>
            <a:r>
              <a:rPr lang="de-DE" dirty="0"/>
              <a:t> &amp; </a:t>
            </a:r>
            <a:r>
              <a:rPr lang="de-DE" dirty="0" err="1"/>
              <a:t>Discussion</a:t>
            </a:r>
            <a:endParaRPr lang="de-DE" dirty="0"/>
          </a:p>
        </p:txBody>
      </p: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97B82CC2-44A4-7C41-A6A3-B10B524F2F16}"/>
              </a:ext>
            </a:extLst>
          </p:cNvPr>
          <p:cNvCxnSpPr>
            <a:cxnSpLocks/>
          </p:cNvCxnSpPr>
          <p:nvPr/>
        </p:nvCxnSpPr>
        <p:spPr>
          <a:xfrm>
            <a:off x="4087446" y="5698546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6598640"/>
      </p:ext>
    </p:extLst>
  </p:cSld>
  <p:clrMapOvr>
    <a:masterClrMapping/>
  </p:clrMapOvr>
  <p:transition spd="med">
    <p:pull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307A54-597D-2C4C-96A5-FDF9B5440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575" y="868396"/>
            <a:ext cx="8386850" cy="63620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de-DE" dirty="0" err="1"/>
              <a:t>Sources</a:t>
            </a:r>
            <a:endParaRPr lang="de-DE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96465FE2-23F8-4D42-9DB7-032473005EC8}"/>
              </a:ext>
            </a:extLst>
          </p:cNvPr>
          <p:cNvSpPr/>
          <p:nvPr/>
        </p:nvSpPr>
        <p:spPr>
          <a:xfrm>
            <a:off x="4813224" y="1968498"/>
            <a:ext cx="317500" cy="2921001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C8CA8092-22A8-6749-B237-B65897F5D474}"/>
              </a:ext>
            </a:extLst>
          </p:cNvPr>
          <p:cNvSpPr txBox="1">
            <a:spLocks/>
          </p:cNvSpPr>
          <p:nvPr/>
        </p:nvSpPr>
        <p:spPr>
          <a:xfrm>
            <a:off x="831399" y="1930396"/>
            <a:ext cx="4820102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D24F8565-F430-B14E-B0F9-C4E73EE567F8}"/>
              </a:ext>
            </a:extLst>
          </p:cNvPr>
          <p:cNvCxnSpPr>
            <a:cxnSpLocks/>
          </p:cNvCxnSpPr>
          <p:nvPr/>
        </p:nvCxnSpPr>
        <p:spPr>
          <a:xfrm>
            <a:off x="4171950" y="1521772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B87EEA35-656D-9244-807F-ECC2E4509789}"/>
              </a:ext>
            </a:extLst>
          </p:cNvPr>
          <p:cNvSpPr txBox="1">
            <a:spLocks/>
          </p:cNvSpPr>
          <p:nvPr/>
        </p:nvSpPr>
        <p:spPr>
          <a:xfrm>
            <a:off x="831399" y="1741390"/>
            <a:ext cx="4984185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Pictures: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sz="1400" dirty="0">
                <a:latin typeface="Helvetica Neue Light" panose="02000403000000020004" pitchFamily="2" charset="0"/>
                <a:ea typeface="Helvetica Neue Light" panose="02000403000000020004" pitchFamily="2" charset="0"/>
                <a:hlinkClick r:id="rId2"/>
              </a:rPr>
              <a:t>https://thebulwark.com/voter-suppression-and-civic-vice/</a:t>
            </a:r>
            <a:endParaRPr lang="de-DE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sz="1400" dirty="0">
                <a:latin typeface="Helvetica Neue Light" panose="02000403000000020004" pitchFamily="2" charset="0"/>
                <a:ea typeface="Helvetica Neue Light" panose="02000403000000020004" pitchFamily="2" charset="0"/>
                <a:hlinkClick r:id="rId3"/>
              </a:rPr>
              <a:t>http://www.kathpedia.com/images/1/18/Thomas.von.Aquin3.jpg</a:t>
            </a:r>
            <a:endParaRPr lang="de-DE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sz="1400" dirty="0">
                <a:latin typeface="Helvetica Neue Light" panose="02000403000000020004" pitchFamily="2" charset="0"/>
                <a:ea typeface="Helvetica Neue Light" panose="02000403000000020004" pitchFamily="2" charset="0"/>
                <a:hlinkClick r:id="rId4"/>
              </a:rPr>
              <a:t>https://image.geo.de/30038910/t/ou/v3/w1440/r0/-/aristoteles-gross-jpg--15039-.jpg</a:t>
            </a:r>
            <a:endParaRPr lang="de-DE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sz="1400" dirty="0">
                <a:latin typeface="Helvetica Neue Light" panose="02000403000000020004" pitchFamily="2" charset="0"/>
                <a:ea typeface="Helvetica Neue Light" panose="02000403000000020004" pitchFamily="2" charset="0"/>
                <a:hlinkClick r:id="rId5"/>
              </a:rPr>
              <a:t>https://media1.faz.net/ppmedia/aktuell/wirtschaft/3914681745/1.2536885/width610x580/adam-smith-1723-1790.jpg</a:t>
            </a:r>
            <a:endParaRPr lang="de-DE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DE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sp>
        <p:nvSpPr>
          <p:cNvPr id="14" name="Inhaltsplatzhalter 2">
            <a:extLst>
              <a:ext uri="{FF2B5EF4-FFF2-40B4-BE49-F238E27FC236}">
                <a16:creationId xmlns:a16="http://schemas.microsoft.com/office/drawing/2014/main" id="{3FD50DC9-985C-824A-B0E3-4AEC57849D06}"/>
              </a:ext>
            </a:extLst>
          </p:cNvPr>
          <p:cNvSpPr txBox="1">
            <a:spLocks/>
          </p:cNvSpPr>
          <p:nvPr/>
        </p:nvSpPr>
        <p:spPr>
          <a:xfrm>
            <a:off x="6361675" y="2585336"/>
            <a:ext cx="4984185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de-DE" sz="1400" dirty="0">
                <a:latin typeface="Helvetica Neue Light" panose="02000403000000020004" pitchFamily="2" charset="0"/>
                <a:ea typeface="Helvetica Neue Light" panose="02000403000000020004" pitchFamily="2" charset="0"/>
                <a:hlinkClick r:id="rId6"/>
              </a:rPr>
              <a:t>https://www.kpsol.com/wp-content/uploads/2017/09/discussion-featured.jpg</a:t>
            </a:r>
            <a:endParaRPr lang="de-DE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sz="1400" dirty="0">
                <a:latin typeface="Helvetica Neue Light" panose="02000403000000020004" pitchFamily="2" charset="0"/>
                <a:ea typeface="Helvetica Neue Light" panose="02000403000000020004" pitchFamily="2" charset="0"/>
                <a:hlinkClick r:id="rId7"/>
              </a:rPr>
              <a:t>https://www.microsoft.com/en-us/research/uploads/prod/2019/11/Area_IconHeader_OtherSci_Econ_11_2019_1920x7202.png</a:t>
            </a:r>
            <a:endParaRPr lang="de-DE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sz="1400" dirty="0">
                <a:latin typeface="Helvetica Neue Light" panose="02000403000000020004" pitchFamily="2" charset="0"/>
                <a:ea typeface="Helvetica Neue Light" panose="02000403000000020004" pitchFamily="2" charset="0"/>
                <a:hlinkClick r:id="rId8"/>
              </a:rPr>
              <a:t>https://blog.empatico.org/wp-content/uploads/2018/11/critical-thinking-activities.png</a:t>
            </a:r>
            <a:endParaRPr lang="de-DE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sz="1400" dirty="0">
                <a:latin typeface="Helvetica Neue Light" panose="02000403000000020004" pitchFamily="2" charset="0"/>
                <a:ea typeface="Helvetica Neue Light" panose="02000403000000020004" pitchFamily="2" charset="0"/>
                <a:hlinkClick r:id="rId9"/>
              </a:rPr>
              <a:t>https://encrypted-tbn0.gstatic.com/images?q=tbn:ANd9GcRk23sNSEDUC1fCblKGLs0gOusmDLmN78wgAwwTmyeeR5O5lz6OtpkMb5vPvFeChs_vfcc&amp;usqp=CAU</a:t>
            </a:r>
            <a:endParaRPr lang="de-DE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de-DE" sz="1400" dirty="0">
                <a:latin typeface="Helvetica Neue Light" panose="02000403000000020004" pitchFamily="2" charset="0"/>
                <a:ea typeface="Helvetica Neue Light" panose="02000403000000020004" pitchFamily="2" charset="0"/>
                <a:hlinkClick r:id="rId10"/>
              </a:rPr>
              <a:t>https://i.redd.it/m1j7x2cyytq31.jpg</a:t>
            </a:r>
            <a:endParaRPr lang="de-DE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DE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DE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DE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de-DE" sz="14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cxnSp>
        <p:nvCxnSpPr>
          <p:cNvPr id="16" name="Gerade Verbindung 15">
            <a:extLst>
              <a:ext uri="{FF2B5EF4-FFF2-40B4-BE49-F238E27FC236}">
                <a16:creationId xmlns:a16="http://schemas.microsoft.com/office/drawing/2014/main" id="{4D9A9755-51E6-4245-A8D4-893FD8B545F2}"/>
              </a:ext>
            </a:extLst>
          </p:cNvPr>
          <p:cNvCxnSpPr>
            <a:cxnSpLocks/>
          </p:cNvCxnSpPr>
          <p:nvPr/>
        </p:nvCxnSpPr>
        <p:spPr>
          <a:xfrm>
            <a:off x="5974258" y="2057399"/>
            <a:ext cx="0" cy="3305146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8021271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96465FE2-23F8-4D42-9DB7-032473005EC8}"/>
              </a:ext>
            </a:extLst>
          </p:cNvPr>
          <p:cNvSpPr/>
          <p:nvPr/>
        </p:nvSpPr>
        <p:spPr>
          <a:xfrm>
            <a:off x="4813224" y="1968498"/>
            <a:ext cx="317500" cy="2921001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D24F8565-F430-B14E-B0F9-C4E73EE567F8}"/>
              </a:ext>
            </a:extLst>
          </p:cNvPr>
          <p:cNvCxnSpPr>
            <a:cxnSpLocks/>
          </p:cNvCxnSpPr>
          <p:nvPr/>
        </p:nvCxnSpPr>
        <p:spPr>
          <a:xfrm>
            <a:off x="4368800" y="1504598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Inhaltsplatzhalter 2">
            <a:extLst>
              <a:ext uri="{FF2B5EF4-FFF2-40B4-BE49-F238E27FC236}">
                <a16:creationId xmlns:a16="http://schemas.microsoft.com/office/drawing/2014/main" id="{6B020707-FA21-3244-8CE2-62AAF80B7205}"/>
              </a:ext>
            </a:extLst>
          </p:cNvPr>
          <p:cNvSpPr txBox="1">
            <a:spLocks/>
          </p:cNvSpPr>
          <p:nvPr/>
        </p:nvSpPr>
        <p:spPr>
          <a:xfrm>
            <a:off x="831398" y="1875502"/>
            <a:ext cx="10529203" cy="1089465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preparation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and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writing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of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seminar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paper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has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been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divided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into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four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de-DE" dirty="0" err="1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blocks</a:t>
            </a:r>
            <a:r>
              <a:rPr lang="de-DE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.</a:t>
            </a:r>
          </a:p>
        </p:txBody>
      </p:sp>
      <p:graphicFrame>
        <p:nvGraphicFramePr>
          <p:cNvPr id="21" name="Inhaltsplatzhalter 2">
            <a:extLst>
              <a:ext uri="{FF2B5EF4-FFF2-40B4-BE49-F238E27FC236}">
                <a16:creationId xmlns:a16="http://schemas.microsoft.com/office/drawing/2014/main" id="{446A737A-16D9-2947-989C-DA58B27C8D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349637"/>
              </p:ext>
            </p:extLst>
          </p:nvPr>
        </p:nvGraphicFramePr>
        <p:xfrm>
          <a:off x="458723" y="2904779"/>
          <a:ext cx="11274552" cy="26587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el 3">
            <a:extLst>
              <a:ext uri="{FF2B5EF4-FFF2-40B4-BE49-F238E27FC236}">
                <a16:creationId xmlns:a16="http://schemas.microsoft.com/office/drawing/2014/main" id="{8CEABD05-5384-EC4A-AD0F-5ED548CDB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943083"/>
            <a:ext cx="10058400" cy="568215"/>
          </a:xfrm>
        </p:spPr>
        <p:txBody>
          <a:bodyPr>
            <a:normAutofit/>
          </a:bodyPr>
          <a:lstStyle/>
          <a:p>
            <a:pPr algn="ctr"/>
            <a:r>
              <a:rPr lang="de-DE" sz="3200" dirty="0"/>
              <a:t>I. Information on </a:t>
            </a:r>
            <a:r>
              <a:rPr lang="de-DE" sz="3200" dirty="0" err="1"/>
              <a:t>the</a:t>
            </a:r>
            <a:r>
              <a:rPr lang="de-DE" sz="3200" dirty="0"/>
              <a:t> Seminar Paper</a:t>
            </a:r>
          </a:p>
        </p:txBody>
      </p:sp>
    </p:spTree>
    <p:extLst>
      <p:ext uri="{BB962C8B-B14F-4D97-AF65-F5344CB8AC3E}">
        <p14:creationId xmlns:p14="http://schemas.microsoft.com/office/powerpoint/2010/main" val="346261458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307A54-597D-2C4C-96A5-FDF9B5440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9425" y="868396"/>
            <a:ext cx="8386850" cy="63620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de-DE" dirty="0"/>
              <a:t>Facts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Seminar Paper</a:t>
            </a:r>
            <a:endParaRPr lang="de-DE" dirty="0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96465FE2-23F8-4D42-9DB7-032473005EC8}"/>
              </a:ext>
            </a:extLst>
          </p:cNvPr>
          <p:cNvSpPr/>
          <p:nvPr/>
        </p:nvSpPr>
        <p:spPr>
          <a:xfrm>
            <a:off x="4813224" y="1968498"/>
            <a:ext cx="317500" cy="2921001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C8CA8092-22A8-6749-B237-B65897F5D474}"/>
              </a:ext>
            </a:extLst>
          </p:cNvPr>
          <p:cNvSpPr txBox="1">
            <a:spLocks/>
          </p:cNvSpPr>
          <p:nvPr/>
        </p:nvSpPr>
        <p:spPr>
          <a:xfrm>
            <a:off x="831399" y="1930396"/>
            <a:ext cx="4820102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D24F8565-F430-B14E-B0F9-C4E73EE567F8}"/>
              </a:ext>
            </a:extLst>
          </p:cNvPr>
          <p:cNvCxnSpPr>
            <a:cxnSpLocks/>
          </p:cNvCxnSpPr>
          <p:nvPr/>
        </p:nvCxnSpPr>
        <p:spPr>
          <a:xfrm>
            <a:off x="4368800" y="1504598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B87EEA35-656D-9244-807F-ECC2E4509789}"/>
              </a:ext>
            </a:extLst>
          </p:cNvPr>
          <p:cNvSpPr txBox="1">
            <a:spLocks/>
          </p:cNvSpPr>
          <p:nvPr/>
        </p:nvSpPr>
        <p:spPr>
          <a:xfrm>
            <a:off x="2468034" y="2232197"/>
            <a:ext cx="7255931" cy="2921001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2"/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41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pages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in total, 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32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pages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of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continous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text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No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in-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depth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previous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knowledge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but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basic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knowledge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of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pricing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First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seminar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paper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that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was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written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in English</a:t>
            </a:r>
          </a:p>
          <a:p>
            <a:pPr lvl="2"/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In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summary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: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A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demanding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, but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definitely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interesting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topic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that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has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been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extensively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discussed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and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analyzed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044552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el 10">
            <a:extLst>
              <a:ext uri="{FF2B5EF4-FFF2-40B4-BE49-F238E27FC236}">
                <a16:creationId xmlns:a16="http://schemas.microsoft.com/office/drawing/2014/main" id="{64847381-D022-6341-8797-7DB53B46A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4554361"/>
            <a:ext cx="10058401" cy="1764360"/>
          </a:xfrm>
          <a:solidFill>
            <a:schemeClr val="bg2">
              <a:tint val="90000"/>
              <a:shade val="97000"/>
              <a:satMod val="13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de-DE" u="sng" dirty="0"/>
              <a:t>II. Historical </a:t>
            </a:r>
            <a:r>
              <a:rPr lang="de-DE" u="sng" dirty="0" err="1"/>
              <a:t>Perspective</a:t>
            </a:r>
            <a:r>
              <a:rPr lang="de-DE" u="sng" dirty="0"/>
              <a:t> </a:t>
            </a:r>
            <a:r>
              <a:rPr lang="de-DE" u="sng" dirty="0" err="1"/>
              <a:t>of</a:t>
            </a:r>
            <a:r>
              <a:rPr lang="de-DE" u="sng" dirty="0"/>
              <a:t> </a:t>
            </a:r>
            <a:r>
              <a:rPr lang="de-DE" u="sng" dirty="0" err="1"/>
              <a:t>Pricing</a:t>
            </a:r>
            <a:br>
              <a:rPr lang="de-DE" u="sng" dirty="0"/>
            </a:br>
            <a:endParaRPr lang="de-DE" u="sng" dirty="0"/>
          </a:p>
        </p:txBody>
      </p:sp>
      <p:pic>
        <p:nvPicPr>
          <p:cNvPr id="9" name="Grafik 8" descr="Ein Bild, das Text, Buch enthält.&#10;&#10;Automatisch generierte Beschreibung">
            <a:extLst>
              <a:ext uri="{FF2B5EF4-FFF2-40B4-BE49-F238E27FC236}">
                <a16:creationId xmlns:a16="http://schemas.microsoft.com/office/drawing/2014/main" id="{279441F3-BCA0-7A48-9488-816ACD7327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4798" y="742159"/>
            <a:ext cx="3045642" cy="3886159"/>
          </a:xfrm>
          <a:prstGeom prst="rect">
            <a:avLst/>
          </a:prstGeom>
          <a:ln w="25400">
            <a:solidFill>
              <a:schemeClr val="accent6"/>
            </a:solidFill>
          </a:ln>
        </p:spPr>
      </p:pic>
      <p:pic>
        <p:nvPicPr>
          <p:cNvPr id="13" name="Grafik 12" descr="Ein Bild, das Person, dunkel, Stein enthält.&#10;&#10;Automatisch generierte Beschreibung">
            <a:extLst>
              <a:ext uri="{FF2B5EF4-FFF2-40B4-BE49-F238E27FC236}">
                <a16:creationId xmlns:a16="http://schemas.microsoft.com/office/drawing/2014/main" id="{0C9FB38F-63E9-D24E-8F21-9CD430A0AE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715" y="742159"/>
            <a:ext cx="3145588" cy="3886167"/>
          </a:xfrm>
          <a:prstGeom prst="rect">
            <a:avLst/>
          </a:prstGeom>
          <a:ln w="25400">
            <a:solidFill>
              <a:schemeClr val="accent6"/>
            </a:solidFill>
          </a:ln>
        </p:spPr>
      </p:pic>
      <p:pic>
        <p:nvPicPr>
          <p:cNvPr id="16" name="Grafik 15" descr="Ein Bild, das Text, Person, Anzug enthält.&#10;&#10;Automatisch generierte Beschreibung">
            <a:extLst>
              <a:ext uri="{FF2B5EF4-FFF2-40B4-BE49-F238E27FC236}">
                <a16:creationId xmlns:a16="http://schemas.microsoft.com/office/drawing/2014/main" id="{42257151-2A86-AF4C-8E32-D8EE9782F6D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31901" y="742159"/>
            <a:ext cx="3189330" cy="3886158"/>
          </a:xfrm>
          <a:prstGeom prst="rect">
            <a:avLst/>
          </a:prstGeom>
          <a:ln w="25400">
            <a:solidFill>
              <a:schemeClr val="accent6"/>
            </a:solidFill>
          </a:ln>
        </p:spPr>
      </p:pic>
    </p:spTree>
    <p:extLst>
      <p:ext uri="{BB962C8B-B14F-4D97-AF65-F5344CB8AC3E}">
        <p14:creationId xmlns:p14="http://schemas.microsoft.com/office/powerpoint/2010/main" val="2904882492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307A54-597D-2C4C-96A5-FDF9B5440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9425" y="868396"/>
            <a:ext cx="8386850" cy="63620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de-DE" dirty="0" err="1"/>
              <a:t>Antique</a:t>
            </a:r>
            <a:r>
              <a:rPr lang="de-DE" dirty="0"/>
              <a:t> &amp; </a:t>
            </a:r>
            <a:r>
              <a:rPr lang="de-DE" dirty="0" err="1"/>
              <a:t>Pre-classical</a:t>
            </a:r>
            <a:r>
              <a:rPr lang="de-DE" dirty="0"/>
              <a:t> Times</a:t>
            </a:r>
            <a:endParaRPr lang="de-DE" dirty="0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96465FE2-23F8-4D42-9DB7-032473005EC8}"/>
              </a:ext>
            </a:extLst>
          </p:cNvPr>
          <p:cNvSpPr/>
          <p:nvPr/>
        </p:nvSpPr>
        <p:spPr>
          <a:xfrm>
            <a:off x="4813224" y="1968498"/>
            <a:ext cx="317500" cy="2921001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C8CA8092-22A8-6749-B237-B65897F5D474}"/>
              </a:ext>
            </a:extLst>
          </p:cNvPr>
          <p:cNvSpPr txBox="1">
            <a:spLocks/>
          </p:cNvSpPr>
          <p:nvPr/>
        </p:nvSpPr>
        <p:spPr>
          <a:xfrm>
            <a:off x="831399" y="1930396"/>
            <a:ext cx="4820102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D24F8565-F430-B14E-B0F9-C4E73EE567F8}"/>
              </a:ext>
            </a:extLst>
          </p:cNvPr>
          <p:cNvCxnSpPr>
            <a:cxnSpLocks/>
          </p:cNvCxnSpPr>
          <p:nvPr/>
        </p:nvCxnSpPr>
        <p:spPr>
          <a:xfrm>
            <a:off x="4368800" y="1504598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B87EEA35-656D-9244-807F-ECC2E4509789}"/>
              </a:ext>
            </a:extLst>
          </p:cNvPr>
          <p:cNvSpPr txBox="1">
            <a:spLocks/>
          </p:cNvSpPr>
          <p:nvPr/>
        </p:nvSpPr>
        <p:spPr>
          <a:xfrm>
            <a:off x="740835" y="1634677"/>
            <a:ext cx="4389890" cy="4525297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Antique</a:t>
            </a:r>
            <a:endParaRPr lang="de-DE" sz="24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A time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of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great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cultural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development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philosophical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knowledge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First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economic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considerations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on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equilibrium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of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exchange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justice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by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Aristotle</a:t>
            </a:r>
          </a:p>
          <a:p>
            <a:pPr lvl="2"/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Ancient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Rome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first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empire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with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a 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uniform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monetary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system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Prices in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ancient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Rome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for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wheat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depend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on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distance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from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Rome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45AB80EA-9E7B-F140-96C8-E37E66CE5274}"/>
              </a:ext>
            </a:extLst>
          </p:cNvPr>
          <p:cNvCxnSpPr>
            <a:cxnSpLocks/>
          </p:cNvCxnSpPr>
          <p:nvPr/>
        </p:nvCxnSpPr>
        <p:spPr>
          <a:xfrm>
            <a:off x="5675313" y="2314222"/>
            <a:ext cx="0" cy="3402839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4758F64B-59ED-9E4D-BD5D-912797C3053C}"/>
              </a:ext>
            </a:extLst>
          </p:cNvPr>
          <p:cNvSpPr txBox="1">
            <a:spLocks/>
          </p:cNvSpPr>
          <p:nvPr/>
        </p:nvSpPr>
        <p:spPr>
          <a:xfrm>
            <a:off x="6719693" y="1634676"/>
            <a:ext cx="4389890" cy="4525297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Pre-classical</a:t>
            </a:r>
            <a:r>
              <a:rPr lang="de-DE" sz="24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Times</a:t>
            </a:r>
          </a:p>
          <a:p>
            <a:pPr lvl="2"/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religious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power-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political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influences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on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prices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Trade in a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local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markets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focus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on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agriculture</a:t>
            </a:r>
            <a:endParaRPr lang="de-DE" sz="18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lvl="2"/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Thomas Aquinas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developed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concept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of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the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just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price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Doctrines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of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Scholasticism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,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Mercantilism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Physiocracy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0168068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1307A54-597D-2C4C-96A5-FDF9B5440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9425" y="868396"/>
            <a:ext cx="8386850" cy="63620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de-DE" dirty="0" err="1"/>
              <a:t>Classicism</a:t>
            </a:r>
            <a:r>
              <a:rPr lang="de-DE" dirty="0"/>
              <a:t> &amp; Neo-</a:t>
            </a:r>
            <a:r>
              <a:rPr lang="de-DE" dirty="0" err="1"/>
              <a:t>classicism</a:t>
            </a:r>
            <a:endParaRPr lang="de-DE" dirty="0">
              <a:solidFill>
                <a:schemeClr val="bg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96465FE2-23F8-4D42-9DB7-032473005EC8}"/>
              </a:ext>
            </a:extLst>
          </p:cNvPr>
          <p:cNvSpPr/>
          <p:nvPr/>
        </p:nvSpPr>
        <p:spPr>
          <a:xfrm>
            <a:off x="4813224" y="1968498"/>
            <a:ext cx="317500" cy="2921001"/>
          </a:xfrm>
          <a:prstGeom prst="rect">
            <a:avLst/>
          </a:prstGeom>
          <a:solidFill>
            <a:srgbClr val="E8E2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C8CA8092-22A8-6749-B237-B65897F5D474}"/>
              </a:ext>
            </a:extLst>
          </p:cNvPr>
          <p:cNvSpPr txBox="1">
            <a:spLocks/>
          </p:cNvSpPr>
          <p:nvPr/>
        </p:nvSpPr>
        <p:spPr>
          <a:xfrm>
            <a:off x="831399" y="1930396"/>
            <a:ext cx="4820102" cy="393386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D24F8565-F430-B14E-B0F9-C4E73EE567F8}"/>
              </a:ext>
            </a:extLst>
          </p:cNvPr>
          <p:cNvCxnSpPr>
            <a:cxnSpLocks/>
          </p:cNvCxnSpPr>
          <p:nvPr/>
        </p:nvCxnSpPr>
        <p:spPr>
          <a:xfrm>
            <a:off x="4368800" y="1504598"/>
            <a:ext cx="3848100" cy="0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B87EEA35-656D-9244-807F-ECC2E4509789}"/>
              </a:ext>
            </a:extLst>
          </p:cNvPr>
          <p:cNvSpPr txBox="1">
            <a:spLocks/>
          </p:cNvSpPr>
          <p:nvPr/>
        </p:nvSpPr>
        <p:spPr>
          <a:xfrm>
            <a:off x="740835" y="1634677"/>
            <a:ext cx="4389890" cy="4525297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Classicism</a:t>
            </a:r>
            <a:endParaRPr lang="de-DE" sz="24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Adam Smith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father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of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modern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economic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theory</a:t>
            </a:r>
            <a:endParaRPr lang="de-DE" sz="18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lvl="2"/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Differentiation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between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market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and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natural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price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Influence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of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supply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and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demand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on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level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David Ricardo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brings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interest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into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economic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theory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and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takes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time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components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into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account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for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price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formation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</p:txBody>
      </p:sp>
      <p:cxnSp>
        <p:nvCxnSpPr>
          <p:cNvPr id="14" name="Gerade Verbindung 13">
            <a:extLst>
              <a:ext uri="{FF2B5EF4-FFF2-40B4-BE49-F238E27FC236}">
                <a16:creationId xmlns:a16="http://schemas.microsoft.com/office/drawing/2014/main" id="{45AB80EA-9E7B-F140-96C8-E37E66CE5274}"/>
              </a:ext>
            </a:extLst>
          </p:cNvPr>
          <p:cNvCxnSpPr>
            <a:cxnSpLocks/>
          </p:cNvCxnSpPr>
          <p:nvPr/>
        </p:nvCxnSpPr>
        <p:spPr>
          <a:xfrm>
            <a:off x="5651501" y="2299935"/>
            <a:ext cx="0" cy="3402839"/>
          </a:xfrm>
          <a:prstGeom prst="line">
            <a:avLst/>
          </a:prstGeom>
          <a:ln>
            <a:solidFill>
              <a:srgbClr val="40404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Inhaltsplatzhalter 2">
            <a:extLst>
              <a:ext uri="{FF2B5EF4-FFF2-40B4-BE49-F238E27FC236}">
                <a16:creationId xmlns:a16="http://schemas.microsoft.com/office/drawing/2014/main" id="{4758F64B-59ED-9E4D-BD5D-912797C3053C}"/>
              </a:ext>
            </a:extLst>
          </p:cNvPr>
          <p:cNvSpPr txBox="1">
            <a:spLocks/>
          </p:cNvSpPr>
          <p:nvPr/>
        </p:nvSpPr>
        <p:spPr>
          <a:xfrm>
            <a:off x="6719693" y="1634676"/>
            <a:ext cx="4389890" cy="4525297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Neo-</a:t>
            </a:r>
            <a:r>
              <a:rPr lang="de-DE" sz="24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classicism</a:t>
            </a:r>
            <a:endParaRPr lang="de-DE" sz="24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Modern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economic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theory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based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on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neoclassical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ideas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No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longer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the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entire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economy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in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focus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, but 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individual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subjects</a:t>
            </a:r>
            <a:endParaRPr lang="de-DE" sz="1800" dirty="0">
              <a:latin typeface="Helvetica Neue Medium" panose="02000503000000020004" pitchFamily="2" charset="0"/>
              <a:ea typeface="Helvetica Neue Medium" panose="02000503000000020004" pitchFamily="2" charset="0"/>
              <a:cs typeface="Helvetica Neue Medium" panose="02000503000000020004" pitchFamily="2" charset="0"/>
            </a:endParaRPr>
          </a:p>
          <a:p>
            <a:pPr lvl="2"/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Consumption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theory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as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a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foundation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for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</a:rPr>
              <a:t> modern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</a:rPr>
              <a:t>microeconomics</a:t>
            </a:r>
            <a:endParaRPr lang="de-DE" sz="1800" dirty="0">
              <a:latin typeface="Helvetica Neue Light" panose="02000403000000020004" pitchFamily="2" charset="0"/>
              <a:ea typeface="Helvetica Neue Light" panose="02000403000000020004" pitchFamily="2" charset="0"/>
            </a:endParaRPr>
          </a:p>
          <a:p>
            <a:pPr lvl="2"/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Willingness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of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consumers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to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pay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becomes</a:t>
            </a:r>
            <a:r>
              <a:rPr lang="de-DE" sz="1800" dirty="0">
                <a:latin typeface="Helvetica Neue Medium" panose="02000503000000020004" pitchFamily="2" charset="0"/>
                <a:ea typeface="Helvetica Neue Medium" panose="02000503000000020004" pitchFamily="2" charset="0"/>
                <a:cs typeface="Helvetica Neue Medium" panose="02000503000000020004" pitchFamily="2" charset="0"/>
              </a:rPr>
              <a:t> relevant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for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the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</a:t>
            </a:r>
            <a:r>
              <a:rPr lang="de-DE" sz="1800" dirty="0" err="1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first</a:t>
            </a:r>
            <a:r>
              <a:rPr lang="de-DE" sz="1800" dirty="0">
                <a:latin typeface="Helvetica Neue Light" panose="02000403000000020004" pitchFamily="2" charset="0"/>
                <a:ea typeface="Helvetica Neue Light" panose="02000403000000020004" pitchFamily="2" charset="0"/>
                <a:cs typeface="Helvetica Neue Medium" panose="02000503000000020004" pitchFamily="2" charset="0"/>
              </a:rPr>
              <a:t> time</a:t>
            </a:r>
          </a:p>
          <a:p>
            <a:pPr lvl="2"/>
            <a:endParaRPr lang="de-DE" sz="1800" dirty="0">
              <a:latin typeface="Helvetica Neue Light" panose="02000403000000020004" pitchFamily="2" charset="0"/>
              <a:ea typeface="Helvetica Neue Light" panose="02000403000000020004" pitchFamily="2" charset="0"/>
              <a:cs typeface="Helvetica Neue Medium" panose="02000503000000020004" pitchFamily="2" charset="0"/>
            </a:endParaRPr>
          </a:p>
          <a:p>
            <a:pPr lvl="2"/>
            <a:endParaRPr lang="de-DE" sz="1800" dirty="0">
              <a:latin typeface="Helvetica Neue Light" panose="02000403000000020004" pitchFamily="2" charset="0"/>
              <a:ea typeface="Helvetica Neue Light" panose="02000403000000020004" pitchFamily="2" charset="0"/>
              <a:cs typeface="Helvetica Neue Medium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282791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fik 3">
            <a:extLst>
              <a:ext uri="{FF2B5EF4-FFF2-40B4-BE49-F238E27FC236}">
                <a16:creationId xmlns:a16="http://schemas.microsoft.com/office/drawing/2014/main" id="{A46A39C7-D3F6-2D4B-B3F6-CEDE957BB4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2"/>
            <a:ext cx="12192000" cy="6858001"/>
          </a:xfrm>
          <a:prstGeom prst="rect">
            <a:avLst/>
          </a:prstGeom>
        </p:spPr>
      </p:pic>
      <p:sp>
        <p:nvSpPr>
          <p:cNvPr id="13" name="Titel 1">
            <a:extLst>
              <a:ext uri="{FF2B5EF4-FFF2-40B4-BE49-F238E27FC236}">
                <a16:creationId xmlns:a16="http://schemas.microsoft.com/office/drawing/2014/main" id="{CD8FBE7E-9463-3E44-8B25-1C99DEA16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575" y="859224"/>
            <a:ext cx="8386850" cy="636202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de-DE" dirty="0"/>
              <a:t>Quick </a:t>
            </a:r>
            <a:r>
              <a:rPr lang="de-DE" dirty="0" err="1"/>
              <a:t>Question</a:t>
            </a:r>
            <a:endParaRPr lang="de-DE" dirty="0"/>
          </a:p>
        </p:txBody>
      </p:sp>
      <p:sp>
        <p:nvSpPr>
          <p:cNvPr id="14" name="Inhaltsplatzhalter 2">
            <a:extLst>
              <a:ext uri="{FF2B5EF4-FFF2-40B4-BE49-F238E27FC236}">
                <a16:creationId xmlns:a16="http://schemas.microsoft.com/office/drawing/2014/main" id="{ED69B2E6-B9A7-714C-9CF4-1844A7101490}"/>
              </a:ext>
            </a:extLst>
          </p:cNvPr>
          <p:cNvSpPr txBox="1">
            <a:spLocks/>
          </p:cNvSpPr>
          <p:nvPr/>
        </p:nvSpPr>
        <p:spPr>
          <a:xfrm>
            <a:off x="1534568" y="4218303"/>
            <a:ext cx="9516561" cy="1620524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1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DE" sz="3600" i="1" dirty="0">
                <a:ea typeface="Helvetica Neue Light" panose="02000403000000020004" pitchFamily="2" charset="0"/>
              </a:rPr>
              <a:t>‚Do </a:t>
            </a:r>
            <a:r>
              <a:rPr lang="de-DE" sz="3600" i="1" dirty="0" err="1">
                <a:ea typeface="Helvetica Neue Light" panose="02000403000000020004" pitchFamily="2" charset="0"/>
              </a:rPr>
              <a:t>You</a:t>
            </a:r>
            <a:r>
              <a:rPr lang="de-DE" sz="3600" i="1" dirty="0"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ea typeface="Helvetica Neue Light" panose="02000403000000020004" pitchFamily="2" charset="0"/>
              </a:rPr>
              <a:t>think</a:t>
            </a:r>
            <a:r>
              <a:rPr lang="de-DE" sz="3600" i="1" dirty="0"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ea typeface="Helvetica Neue Light" panose="02000403000000020004" pitchFamily="2" charset="0"/>
              </a:rPr>
              <a:t>that</a:t>
            </a:r>
            <a:r>
              <a:rPr lang="de-DE" sz="3600" i="1" dirty="0"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ea typeface="Helvetica Neue Light" panose="02000403000000020004" pitchFamily="2" charset="0"/>
              </a:rPr>
              <a:t>insights</a:t>
            </a:r>
            <a:r>
              <a:rPr lang="de-DE" sz="3600" i="1" dirty="0"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ea typeface="Helvetica Neue Light" panose="02000403000000020004" pitchFamily="2" charset="0"/>
              </a:rPr>
              <a:t>from</a:t>
            </a:r>
            <a:r>
              <a:rPr lang="de-DE" sz="3600" i="1" dirty="0"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ea typeface="Helvetica Neue Light" panose="02000403000000020004" pitchFamily="2" charset="0"/>
              </a:rPr>
              <a:t>philosophers</a:t>
            </a:r>
            <a:r>
              <a:rPr lang="de-DE" sz="3600" i="1" dirty="0">
                <a:ea typeface="Helvetica Neue Light" panose="02000403000000020004" pitchFamily="2" charset="0"/>
              </a:rPr>
              <a:t> like Thomas </a:t>
            </a:r>
            <a:r>
              <a:rPr lang="de-DE" sz="3600" i="1" dirty="0" err="1">
                <a:ea typeface="Helvetica Neue Light" panose="02000403000000020004" pitchFamily="2" charset="0"/>
              </a:rPr>
              <a:t>Aquinus</a:t>
            </a:r>
            <a:r>
              <a:rPr lang="de-DE" sz="3600" i="1" dirty="0"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ea typeface="Helvetica Neue Light" panose="02000403000000020004" pitchFamily="2" charset="0"/>
              </a:rPr>
              <a:t>are</a:t>
            </a:r>
            <a:r>
              <a:rPr lang="de-DE" sz="3600" i="1" dirty="0">
                <a:ea typeface="Helvetica Neue Light" panose="02000403000000020004" pitchFamily="2" charset="0"/>
              </a:rPr>
              <a:t> still relevant in </a:t>
            </a:r>
            <a:r>
              <a:rPr lang="de-DE" sz="3600" i="1" dirty="0" err="1">
                <a:ea typeface="Helvetica Neue Light" panose="02000403000000020004" pitchFamily="2" charset="0"/>
              </a:rPr>
              <a:t>pricing</a:t>
            </a:r>
            <a:r>
              <a:rPr lang="de-DE" sz="3600" i="1" dirty="0">
                <a:ea typeface="Helvetica Neue Light" panose="02000403000000020004" pitchFamily="2" charset="0"/>
              </a:rPr>
              <a:t> </a:t>
            </a:r>
            <a:r>
              <a:rPr lang="de-DE" sz="3600" i="1" dirty="0" err="1">
                <a:ea typeface="Helvetica Neue Light" panose="02000403000000020004" pitchFamily="2" charset="0"/>
              </a:rPr>
              <a:t>today</a:t>
            </a:r>
            <a:r>
              <a:rPr lang="de-DE" sz="3600" i="1" dirty="0">
                <a:ea typeface="Helvetica Neue Light" panose="02000403000000020004" pitchFamily="2" charset="0"/>
              </a:rPr>
              <a:t>?‘</a:t>
            </a:r>
          </a:p>
        </p:txBody>
      </p:sp>
      <p:cxnSp>
        <p:nvCxnSpPr>
          <p:cNvPr id="16" name="Gerade Verbindung 15">
            <a:extLst>
              <a:ext uri="{FF2B5EF4-FFF2-40B4-BE49-F238E27FC236}">
                <a16:creationId xmlns:a16="http://schemas.microsoft.com/office/drawing/2014/main" id="{6B1E245F-D792-DC49-9860-D94D21E3E397}"/>
              </a:ext>
            </a:extLst>
          </p:cNvPr>
          <p:cNvCxnSpPr>
            <a:cxnSpLocks/>
          </p:cNvCxnSpPr>
          <p:nvPr/>
        </p:nvCxnSpPr>
        <p:spPr>
          <a:xfrm>
            <a:off x="4996323" y="1495426"/>
            <a:ext cx="2199353" cy="0"/>
          </a:xfrm>
          <a:prstGeom prst="line">
            <a:avLst/>
          </a:prstGeom>
          <a:ln>
            <a:solidFill>
              <a:srgbClr val="40403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3970659"/>
      </p:ext>
    </p:extLst>
  </p:cSld>
  <p:clrMapOvr>
    <a:masterClrMapping/>
  </p:clrMapOvr>
  <p:transition spd="med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tint val="90000"/>
            <a:shade val="97000"/>
            <a:satMod val="13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5FE1B2C-7BC1-4AE2-9A50-2A4A70A9D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E8244A-2C81-4C0E-A929-3EC8EFF35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458724" y="457200"/>
            <a:ext cx="11274552" cy="5943600"/>
          </a:xfrm>
          <a:prstGeom prst="rect">
            <a:avLst/>
          </a:prstGeom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1974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Inhaltsplatzhalter 2">
            <a:extLst>
              <a:ext uri="{FF2B5EF4-FFF2-40B4-BE49-F238E27FC236}">
                <a16:creationId xmlns:a16="http://schemas.microsoft.com/office/drawing/2014/main" id="{42DA2800-ED15-1D47-8A76-1A16FE9A0C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1088936"/>
              </p:ext>
            </p:extLst>
          </p:nvPr>
        </p:nvGraphicFramePr>
        <p:xfrm>
          <a:off x="1319102" y="1234976"/>
          <a:ext cx="9548544" cy="4333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itel 10">
            <a:extLst>
              <a:ext uri="{FF2B5EF4-FFF2-40B4-BE49-F238E27FC236}">
                <a16:creationId xmlns:a16="http://schemas.microsoft.com/office/drawing/2014/main" id="{64847381-D022-6341-8797-7DB53B46A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4173" y="4057640"/>
            <a:ext cx="10058401" cy="1764360"/>
          </a:xfrm>
          <a:noFill/>
        </p:spPr>
        <p:txBody>
          <a:bodyPr>
            <a:normAutofit/>
          </a:bodyPr>
          <a:lstStyle/>
          <a:p>
            <a:pPr algn="ctr"/>
            <a:r>
              <a:rPr lang="de-DE" sz="3600" u="sng" dirty="0"/>
              <a:t>III. An </a:t>
            </a:r>
            <a:r>
              <a:rPr lang="de-DE" sz="3600" u="sng" dirty="0" err="1"/>
              <a:t>Introduction</a:t>
            </a:r>
            <a:r>
              <a:rPr lang="de-DE" sz="3600" u="sng" dirty="0"/>
              <a:t> </a:t>
            </a:r>
            <a:r>
              <a:rPr lang="de-DE" sz="3600" u="sng" dirty="0" err="1"/>
              <a:t>to</a:t>
            </a:r>
            <a:r>
              <a:rPr lang="de-DE" sz="3600" u="sng" dirty="0"/>
              <a:t> </a:t>
            </a:r>
            <a:r>
              <a:rPr lang="de-DE" sz="3600" u="sng" dirty="0" err="1"/>
              <a:t>cost-based,value-based</a:t>
            </a:r>
            <a:r>
              <a:rPr lang="de-DE" sz="3600" u="sng" dirty="0"/>
              <a:t> &amp; </a:t>
            </a:r>
            <a:r>
              <a:rPr lang="de-DE" sz="3600" u="sng" dirty="0" err="1"/>
              <a:t>arbitrage</a:t>
            </a:r>
            <a:r>
              <a:rPr lang="de-DE" sz="3600" u="sng" dirty="0"/>
              <a:t> </a:t>
            </a:r>
            <a:r>
              <a:rPr lang="de-DE" sz="3600" u="sng" dirty="0" err="1"/>
              <a:t>pricing</a:t>
            </a:r>
            <a:endParaRPr lang="de-DE" sz="3600" u="sng" dirty="0"/>
          </a:p>
        </p:txBody>
      </p:sp>
    </p:spTree>
    <p:extLst>
      <p:ext uri="{BB962C8B-B14F-4D97-AF65-F5344CB8AC3E}">
        <p14:creationId xmlns:p14="http://schemas.microsoft.com/office/powerpoint/2010/main" val="370603844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RetrospectVTI">
  <a:themeElements>
    <a:clrScheme name="AnalogousFromLightSeedLeftStep">
      <a:dk1>
        <a:srgbClr val="000000"/>
      </a:dk1>
      <a:lt1>
        <a:srgbClr val="FFFFFF"/>
      </a:lt1>
      <a:dk2>
        <a:srgbClr val="412D24"/>
      </a:dk2>
      <a:lt2>
        <a:srgbClr val="E8E3E2"/>
      </a:lt2>
      <a:accent1>
        <a:srgbClr val="7BA9B4"/>
      </a:accent1>
      <a:accent2>
        <a:srgbClr val="76ADA0"/>
      </a:accent2>
      <a:accent3>
        <a:srgbClr val="81AB90"/>
      </a:accent3>
      <a:accent4>
        <a:srgbClr val="79AC76"/>
      </a:accent4>
      <a:accent5>
        <a:srgbClr val="92A87F"/>
      </a:accent5>
      <a:accent6>
        <a:srgbClr val="A0A571"/>
      </a:accent6>
      <a:hlink>
        <a:srgbClr val="AD7467"/>
      </a:hlink>
      <a:folHlink>
        <a:srgbClr val="7F7F7F"/>
      </a:folHlink>
    </a:clrScheme>
    <a:fontScheme name="Retrospect">
      <a:majorFont>
        <a:latin typeface="Avenir Next LT Pro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venir Next LT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 Vorlage" id="{69DF598A-6F5E-8247-B6D4-CF2A35E5DB88}" vid="{6C9DA444-3D18-3745-9DF9-E1F4F7CBF642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658E6F5D0A67A4FBCC49ACD88623B5A" ma:contentTypeVersion="2" ma:contentTypeDescription="Ein neues Dokument erstellen." ma:contentTypeScope="" ma:versionID="764b2127bd6b3f84d5143e2620d05c51">
  <xsd:schema xmlns:xsd="http://www.w3.org/2001/XMLSchema" xmlns:xs="http://www.w3.org/2001/XMLSchema" xmlns:p="http://schemas.microsoft.com/office/2006/metadata/properties" xmlns:ns2="ce98b451-2c33-4770-a7c2-ef5beb1b8843" targetNamespace="http://schemas.microsoft.com/office/2006/metadata/properties" ma:root="true" ma:fieldsID="0583b32404086d56b000b8765652bd0c" ns2:_="">
    <xsd:import namespace="ce98b451-2c33-4770-a7c2-ef5beb1b88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98b451-2c33-4770-a7c2-ef5beb1b88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0E938D6-E7B9-4987-8BB4-21AC0D52CEB1}">
  <ds:schemaRefs>
    <ds:schemaRef ds:uri="ce98b451-2c33-4770-a7c2-ef5beb1b884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F1B0B032-ECA9-43DE-AFF3-44D7B9BC69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95333F-38D1-4A0F-96FD-DE248007045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RetrospectVTI</Template>
  <TotalTime>0</TotalTime>
  <Words>1151</Words>
  <Application>Microsoft Macintosh PowerPoint</Application>
  <PresentationFormat>Breitbild</PresentationFormat>
  <Paragraphs>144</Paragraphs>
  <Slides>22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30" baseType="lpstr">
      <vt:lpstr>Avenir Next LT Pro</vt:lpstr>
      <vt:lpstr>Avenir Next LT Pro Light</vt:lpstr>
      <vt:lpstr>Calibri</vt:lpstr>
      <vt:lpstr>Courier New</vt:lpstr>
      <vt:lpstr>Helvetica Neue</vt:lpstr>
      <vt:lpstr>Helvetica Neue Light</vt:lpstr>
      <vt:lpstr>Helvetica Neue Medium</vt:lpstr>
      <vt:lpstr>RetrospectVTI</vt:lpstr>
      <vt:lpstr>Critical Evaluation of Prices in the Information Technology Age:</vt:lpstr>
      <vt:lpstr>Table of Contents</vt:lpstr>
      <vt:lpstr>I. Information on the Seminar Paper</vt:lpstr>
      <vt:lpstr>Facts about the Seminar Paper</vt:lpstr>
      <vt:lpstr>II. Historical Perspective of Pricing </vt:lpstr>
      <vt:lpstr>Antique &amp; Pre-classical Times</vt:lpstr>
      <vt:lpstr>Classicism &amp; Neo-classicism</vt:lpstr>
      <vt:lpstr>Quick Question</vt:lpstr>
      <vt:lpstr>III. An Introduction to cost-based,value-based &amp; arbitrage pricing</vt:lpstr>
      <vt:lpstr>Three Pricing Strategies</vt:lpstr>
      <vt:lpstr>Features of the Pricing Strategies</vt:lpstr>
      <vt:lpstr>The Pricing Capability Grid</vt:lpstr>
      <vt:lpstr>Quick Question</vt:lpstr>
      <vt:lpstr>IV. Critical Evaluation of Prices in the Information Technology Age</vt:lpstr>
      <vt:lpstr>Pricing Strategies of Software Companies</vt:lpstr>
      <vt:lpstr>Pricing Strategies in the Mobile Gaming Industry</vt:lpstr>
      <vt:lpstr>Importance and Current Development of Pricing</vt:lpstr>
      <vt:lpstr>Welchen Einfluss hat Sprache auf Demokratie?  Begünstigt sie die illiberalen Entwicklungen? </vt:lpstr>
      <vt:lpstr>Gibt es Parallelen zwischen historischen und aktuellen illiberalen Strömungen oder ist die heutige Situation gänzlich anders?</vt:lpstr>
      <vt:lpstr>Kann dieser Methode Einhalt geboten werden und wenn ja, wie? </vt:lpstr>
      <vt:lpstr>Time for Questions &amp; Discussion</vt:lpstr>
      <vt:lpstr>Sources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Evaluation of Prices in the Information Technology Age</dc:title>
  <dc:subject/>
  <dc:creator>Fabian Hekele</dc:creator>
  <cp:keywords/>
  <dc:description/>
  <cp:lastModifiedBy>Fabian Hekele</cp:lastModifiedBy>
  <cp:revision>28</cp:revision>
  <dcterms:created xsi:type="dcterms:W3CDTF">2021-05-30T07:57:26Z</dcterms:created>
  <dcterms:modified xsi:type="dcterms:W3CDTF">2021-06-01T17:25:24Z</dcterms:modified>
  <cp:category/>
</cp:coreProperties>
</file>