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9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8"/>
    <p:restoredTop sz="94626"/>
  </p:normalViewPr>
  <p:slideViewPr>
    <p:cSldViewPr snapToGrid="0" snapToObjects="1">
      <p:cViewPr>
        <p:scale>
          <a:sx n="51" d="100"/>
          <a:sy n="51" d="100"/>
        </p:scale>
        <p:origin x="1576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Guten morgen liebe </a:t>
            </a:r>
            <a:r>
              <a:rPr lang="de-DE" dirty="0" err="1"/>
              <a:t>KollegInnen</a:t>
            </a:r>
            <a:r>
              <a:rPr lang="de-DE" dirty="0"/>
              <a:t> und willkommen zu meiner zweiten Zwischenpräsentation. Mein Thema lautet „Critical Evaluation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en-US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Information Technology Age: History, Features and Critical Comparison of Cost Based, Market/Value Based, and Willfully/Arbitrary Prices”.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8" name="Shape 3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267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el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1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228600" algn="ctr">
              <a:spcBef>
                <a:spcPts val="0"/>
              </a:spcBef>
              <a:buSzTx/>
              <a:buNone/>
              <a:defRPr sz="5200"/>
            </a:lvl2pPr>
            <a:lvl3pPr marL="0" indent="457200" algn="ctr">
              <a:spcBef>
                <a:spcPts val="0"/>
              </a:spcBef>
              <a:buSzTx/>
              <a:buNone/>
              <a:defRPr sz="5200"/>
            </a:lvl3pPr>
            <a:lvl4pPr marL="0" indent="685800" algn="ctr">
              <a:spcBef>
                <a:spcPts val="0"/>
              </a:spcBef>
              <a:buSzTx/>
              <a:buNone/>
              <a:defRPr sz="5200"/>
            </a:lvl4pPr>
            <a:lvl5pPr marL="0" indent="91440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509322" marR="0" indent="-50932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rojektarbeit im Rahmen eines Praktikums…"/>
          <p:cNvSpPr txBox="1"/>
          <p:nvPr/>
        </p:nvSpPr>
        <p:spPr>
          <a:xfrm>
            <a:off x="0" y="7667890"/>
            <a:ext cx="24387410" cy="1505269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 lnSpcReduction="10000"/>
          </a:bodyPr>
          <a:lstStyle/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de-DE" dirty="0"/>
              <a:t>	</a:t>
            </a: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b="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de-DE" b="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AutorIn</a:t>
            </a:r>
            <a:r>
              <a:rPr lang="de-DE" b="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Fabian Hekele	   Matrikelnummer:  01604392	 </a:t>
            </a:r>
            <a:r>
              <a:rPr lang="de-DE" b="0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LV-Nummer:	4152     LV-Leitung: </a:t>
            </a:r>
            <a:r>
              <a:rPr lang="de-DE" b="0" dirty="0" err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ao.Univ.Prof</a:t>
            </a:r>
            <a:r>
              <a:rPr lang="de-DE" b="0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. Dr. Rony G. </a:t>
            </a:r>
            <a:r>
              <a:rPr lang="de-DE" b="0" dirty="0" err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Flatscher</a:t>
            </a:r>
            <a:endParaRPr lang="de-DE" b="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sym typeface="Helvetica Neue Medium"/>
            </a:endParaRP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dirty="0"/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dirty="0"/>
          </a:p>
        </p:txBody>
      </p:sp>
      <p:sp>
        <p:nvSpPr>
          <p:cNvPr id="147" name="Statuserhebung Softwares im Einsatz…"/>
          <p:cNvSpPr txBox="1">
            <a:spLocks noGrp="1"/>
          </p:cNvSpPr>
          <p:nvPr>
            <p:ph type="ctrTitle"/>
          </p:nvPr>
        </p:nvSpPr>
        <p:spPr>
          <a:xfrm>
            <a:off x="4311" y="3478582"/>
            <a:ext cx="24386509" cy="3036094"/>
          </a:xfrm>
          <a:prstGeom prst="rect">
            <a:avLst/>
          </a:prstGeom>
          <a:solidFill>
            <a:srgbClr val="787878"/>
          </a:solidFill>
        </p:spPr>
        <p:txBody>
          <a:bodyPr anchor="ctr">
            <a:normAutofit/>
          </a:bodyPr>
          <a:lstStyle/>
          <a:p>
            <a:pPr>
              <a:defRPr sz="5000">
                <a:solidFill>
                  <a:srgbClr val="FFFFFF"/>
                </a:solidFill>
              </a:defRPr>
            </a:pP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V.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Präsentation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Rahmen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des</a:t>
            </a:r>
            <a:b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FS Seminar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aus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BIS – 20.05.2021</a:t>
            </a:r>
            <a:br>
              <a:rPr lang="en-US" sz="40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br>
              <a:rPr lang="en-US" sz="3100" b="1" u="sng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en-US" sz="3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“Critical Evaluation of Prices in the Information Technology Age: History, Features and Critical Comparison of Cost Based, Market/Value Based, and Willfully/Arbitrary Prices”</a:t>
            </a:r>
            <a:endParaRPr lang="de-DE" sz="3100" b="1" u="sng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IT-Komplexitätsmanagement (Schnittstellen)"/>
          <p:cNvSpPr txBox="1"/>
          <p:nvPr/>
        </p:nvSpPr>
        <p:spPr>
          <a:xfrm>
            <a:off x="5677042" y="8086512"/>
            <a:ext cx="5776514" cy="63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dirty="0"/>
          </a:p>
        </p:txBody>
      </p:sp>
      <p:sp>
        <p:nvSpPr>
          <p:cNvPr id="175" name="2"/>
          <p:cNvSpPr txBox="1"/>
          <p:nvPr/>
        </p:nvSpPr>
        <p:spPr>
          <a:xfrm>
            <a:off x="23635932" y="12926173"/>
            <a:ext cx="367412" cy="589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dirty="0"/>
              <a:t>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D5F96C8-4E5F-0B40-91E9-DCBB5F92FD28}"/>
              </a:ext>
            </a:extLst>
          </p:cNvPr>
          <p:cNvSpPr txBox="1"/>
          <p:nvPr/>
        </p:nvSpPr>
        <p:spPr>
          <a:xfrm>
            <a:off x="5970045" y="5024609"/>
            <a:ext cx="144334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3" name="Umsetzung der Aufgabenstellung">
            <a:extLst>
              <a:ext uri="{FF2B5EF4-FFF2-40B4-BE49-F238E27FC236}">
                <a16:creationId xmlns:a16="http://schemas.microsoft.com/office/drawing/2014/main" id="{7B6AF615-70F9-974D-B156-CA137139418D}"/>
              </a:ext>
            </a:extLst>
          </p:cNvPr>
          <p:cNvSpPr txBox="1"/>
          <p:nvPr/>
        </p:nvSpPr>
        <p:spPr>
          <a:xfrm>
            <a:off x="0" y="-37670"/>
            <a:ext cx="10744220" cy="1812556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de-DE" dirty="0"/>
              <a:t>Inhaltsverzeichnis der Arbeit</a:t>
            </a:r>
          </a:p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Table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Contents</a:t>
            </a: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CEA2F5A0-6AA0-F843-A6E2-C798ED9365FA}"/>
              </a:ext>
            </a:extLst>
          </p:cNvPr>
          <p:cNvCxnSpPr>
            <a:cxnSpLocks/>
          </p:cNvCxnSpPr>
          <p:nvPr/>
        </p:nvCxnSpPr>
        <p:spPr>
          <a:xfrm>
            <a:off x="4770783" y="1459321"/>
            <a:ext cx="109993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9">
            <a:extLst>
              <a:ext uri="{FF2B5EF4-FFF2-40B4-BE49-F238E27FC236}">
                <a16:creationId xmlns:a16="http://schemas.microsoft.com/office/drawing/2014/main" id="{E07EC748-05B3-4343-BA13-5E514EBA095F}"/>
              </a:ext>
            </a:extLst>
          </p:cNvPr>
          <p:cNvSpPr txBox="1"/>
          <p:nvPr/>
        </p:nvSpPr>
        <p:spPr>
          <a:xfrm>
            <a:off x="23640904" y="12732220"/>
            <a:ext cx="357469" cy="605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3000" b="0">
                <a:solidFill>
                  <a:srgbClr val="78787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de-DE" dirty="0"/>
              <a:t>2</a:t>
            </a:r>
          </a:p>
        </p:txBody>
      </p:sp>
      <p:pic>
        <p:nvPicPr>
          <p:cNvPr id="7" name="Grafik 6" descr="Ein Bild, das Text, Dokument, Screenshot enthält.&#10;&#10;Automatisch generierte Beschreibung">
            <a:extLst>
              <a:ext uri="{FF2B5EF4-FFF2-40B4-BE49-F238E27FC236}">
                <a16:creationId xmlns:a16="http://schemas.microsoft.com/office/drawing/2014/main" id="{9A5379C7-0188-504E-8083-D65A94C2FF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672" y="1860080"/>
            <a:ext cx="9435095" cy="116551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Umsetzung der Aufgabenstellung"/>
          <p:cNvSpPr txBox="1"/>
          <p:nvPr/>
        </p:nvSpPr>
        <p:spPr>
          <a:xfrm>
            <a:off x="-1" y="-37670"/>
            <a:ext cx="10744221" cy="1812556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de-DE" dirty="0"/>
              <a:t>Gantt-Diagramm: Zeitliche Planung der Arbeit</a:t>
            </a:r>
          </a:p>
        </p:txBody>
      </p:sp>
      <p:sp>
        <p:nvSpPr>
          <p:cNvPr id="306" name="9"/>
          <p:cNvSpPr txBox="1"/>
          <p:nvPr/>
        </p:nvSpPr>
        <p:spPr>
          <a:xfrm>
            <a:off x="23640904" y="12732220"/>
            <a:ext cx="357469" cy="605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3000" b="0">
                <a:solidFill>
                  <a:srgbClr val="78787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de-DE" dirty="0"/>
              <a:t>3</a:t>
            </a:r>
          </a:p>
        </p:txBody>
      </p: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43B6173A-3D1D-4E4B-98DB-5A41EC577DBF}"/>
              </a:ext>
            </a:extLst>
          </p:cNvPr>
          <p:cNvCxnSpPr>
            <a:cxnSpLocks/>
          </p:cNvCxnSpPr>
          <p:nvPr/>
        </p:nvCxnSpPr>
        <p:spPr>
          <a:xfrm>
            <a:off x="4770783" y="1459321"/>
            <a:ext cx="109993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0E01DC33-D879-E443-8324-54043AFB5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71877"/>
            <a:ext cx="24384000" cy="688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2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Macintosh PowerPoint</Application>
  <PresentationFormat>Benutzerdefiniert</PresentationFormat>
  <Paragraphs>11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V. Präsentation im Rahmen des FS Seminar aus BIS – 20.05.2021  “Critical Evaluation of Prices in the Information Technology Age: History, Features and Critical Comparison of Cost Based, Market/Value Based, and Willfully/Arbitrary Prices”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im Rahmen des FS Seminar aus BIS – 18.03.2021  “Critical Evaluation of Prices in the Information Technology Age: History, Features and Critical Comparison of Cost Based, Market/Value Based, and Willfully/Arbitrary Prices”</dc:title>
  <dc:subject/>
  <dc:creator/>
  <cp:keywords/>
  <dc:description/>
  <cp:lastModifiedBy>Fabian Hekele</cp:lastModifiedBy>
  <cp:revision>152</cp:revision>
  <cp:lastPrinted>2018-08-27T13:37:55Z</cp:lastPrinted>
  <dcterms:modified xsi:type="dcterms:W3CDTF">2021-05-19T20:02:14Z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112246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