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83" r:id="rId14"/>
    <p:sldId id="271" r:id="rId15"/>
    <p:sldId id="272" r:id="rId16"/>
    <p:sldId id="273" r:id="rId17"/>
    <p:sldId id="274" r:id="rId18"/>
    <p:sldId id="275" r:id="rId19"/>
    <p:sldId id="277" r:id="rId20"/>
    <p:sldId id="279" r:id="rId21"/>
    <p:sldId id="280" r:id="rId22"/>
    <p:sldId id="282" r:id="rId2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26" y="11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A1ABB8-5012-4585-A03B-F719504BBD6A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E9A6E0D-90D2-4681-A6D3-40E0CEB15DD9}">
      <dgm:prSet/>
      <dgm:spPr/>
      <dgm:t>
        <a:bodyPr/>
        <a:lstStyle/>
        <a:p>
          <a:r>
            <a:rPr lang="en-GB"/>
            <a:t>Integration of the programming language Python into the Apache Tomcat web servers</a:t>
          </a:r>
          <a:endParaRPr lang="en-US"/>
        </a:p>
      </dgm:t>
    </dgm:pt>
    <dgm:pt modelId="{159889AA-1A18-4718-9883-AE42CD49C452}" type="parTrans" cxnId="{3AF5C6E9-3189-4016-BF78-8213BBB497D1}">
      <dgm:prSet/>
      <dgm:spPr/>
      <dgm:t>
        <a:bodyPr/>
        <a:lstStyle/>
        <a:p>
          <a:endParaRPr lang="en-US"/>
        </a:p>
      </dgm:t>
    </dgm:pt>
    <dgm:pt modelId="{ACBF98A0-8320-457A-84A0-FB7DCB407AD3}" type="sibTrans" cxnId="{3AF5C6E9-3189-4016-BF78-8213BBB497D1}">
      <dgm:prSet/>
      <dgm:spPr/>
      <dgm:t>
        <a:bodyPr/>
        <a:lstStyle/>
        <a:p>
          <a:endParaRPr lang="en-US"/>
        </a:p>
      </dgm:t>
    </dgm:pt>
    <dgm:pt modelId="{7BBB39A2-30E1-4EF3-BD1B-97CDB5F389A6}">
      <dgm:prSet/>
      <dgm:spPr/>
      <dgm:t>
        <a:bodyPr/>
        <a:lstStyle/>
        <a:p>
          <a:r>
            <a:rPr lang="en-US"/>
            <a:t>Create and present Python servlets</a:t>
          </a:r>
          <a:r>
            <a:rPr lang="en-GB"/>
            <a:t> as nutshell examples</a:t>
          </a:r>
          <a:endParaRPr lang="en-US"/>
        </a:p>
      </dgm:t>
    </dgm:pt>
    <dgm:pt modelId="{36C921BA-1D57-440B-8BB9-D750B0653D5D}" type="parTrans" cxnId="{9CC8A3B5-77E7-4B71-84B4-E4F79C10CCBF}">
      <dgm:prSet/>
      <dgm:spPr/>
      <dgm:t>
        <a:bodyPr/>
        <a:lstStyle/>
        <a:p>
          <a:endParaRPr lang="en-US"/>
        </a:p>
      </dgm:t>
    </dgm:pt>
    <dgm:pt modelId="{E434F131-BEE6-4B50-A861-91058E466FB7}" type="sibTrans" cxnId="{9CC8A3B5-77E7-4B71-84B4-E4F79C10CCBF}">
      <dgm:prSet/>
      <dgm:spPr/>
      <dgm:t>
        <a:bodyPr/>
        <a:lstStyle/>
        <a:p>
          <a:endParaRPr lang="en-US"/>
        </a:p>
      </dgm:t>
    </dgm:pt>
    <dgm:pt modelId="{8D3C948E-E385-4DB6-91A9-D0E5519E8478}" type="pres">
      <dgm:prSet presAssocID="{89A1ABB8-5012-4585-A03B-F719504BBD6A}" presName="outerComposite" presStyleCnt="0">
        <dgm:presLayoutVars>
          <dgm:chMax val="5"/>
          <dgm:dir/>
          <dgm:resizeHandles val="exact"/>
        </dgm:presLayoutVars>
      </dgm:prSet>
      <dgm:spPr/>
    </dgm:pt>
    <dgm:pt modelId="{E61C3B5B-A112-475E-B46E-625B1AD49A34}" type="pres">
      <dgm:prSet presAssocID="{89A1ABB8-5012-4585-A03B-F719504BBD6A}" presName="dummyMaxCanvas" presStyleCnt="0">
        <dgm:presLayoutVars/>
      </dgm:prSet>
      <dgm:spPr/>
    </dgm:pt>
    <dgm:pt modelId="{361B5879-82CB-4883-BDB8-96E5735A08DC}" type="pres">
      <dgm:prSet presAssocID="{89A1ABB8-5012-4585-A03B-F719504BBD6A}" presName="TwoNodes_1" presStyleLbl="node1" presStyleIdx="0" presStyleCnt="2">
        <dgm:presLayoutVars>
          <dgm:bulletEnabled val="1"/>
        </dgm:presLayoutVars>
      </dgm:prSet>
      <dgm:spPr/>
    </dgm:pt>
    <dgm:pt modelId="{8513CBBC-B5D1-4625-B8D3-98839E06728E}" type="pres">
      <dgm:prSet presAssocID="{89A1ABB8-5012-4585-A03B-F719504BBD6A}" presName="TwoNodes_2" presStyleLbl="node1" presStyleIdx="1" presStyleCnt="2">
        <dgm:presLayoutVars>
          <dgm:bulletEnabled val="1"/>
        </dgm:presLayoutVars>
      </dgm:prSet>
      <dgm:spPr/>
    </dgm:pt>
    <dgm:pt modelId="{50D91892-86C2-4BE1-8B3F-8BB3A7305436}" type="pres">
      <dgm:prSet presAssocID="{89A1ABB8-5012-4585-A03B-F719504BBD6A}" presName="TwoConn_1-2" presStyleLbl="fgAccFollowNode1" presStyleIdx="0" presStyleCnt="1">
        <dgm:presLayoutVars>
          <dgm:bulletEnabled val="1"/>
        </dgm:presLayoutVars>
      </dgm:prSet>
      <dgm:spPr/>
    </dgm:pt>
    <dgm:pt modelId="{43E2DF3D-FD3C-47A5-A42E-0C55786F264C}" type="pres">
      <dgm:prSet presAssocID="{89A1ABB8-5012-4585-A03B-F719504BBD6A}" presName="TwoNodes_1_text" presStyleLbl="node1" presStyleIdx="1" presStyleCnt="2">
        <dgm:presLayoutVars>
          <dgm:bulletEnabled val="1"/>
        </dgm:presLayoutVars>
      </dgm:prSet>
      <dgm:spPr/>
    </dgm:pt>
    <dgm:pt modelId="{E06D66A9-A262-43A4-BF0E-86D92E5ACF86}" type="pres">
      <dgm:prSet presAssocID="{89A1ABB8-5012-4585-A03B-F719504BBD6A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272A803B-BB3B-45C8-9ED1-78930DFB0174}" type="presOf" srcId="{7BBB39A2-30E1-4EF3-BD1B-97CDB5F389A6}" destId="{E06D66A9-A262-43A4-BF0E-86D92E5ACF86}" srcOrd="1" destOrd="0" presId="urn:microsoft.com/office/officeart/2005/8/layout/vProcess5"/>
    <dgm:cxn modelId="{EBC92B83-D3B6-454E-901B-3AC4690D6073}" type="presOf" srcId="{89A1ABB8-5012-4585-A03B-F719504BBD6A}" destId="{8D3C948E-E385-4DB6-91A9-D0E5519E8478}" srcOrd="0" destOrd="0" presId="urn:microsoft.com/office/officeart/2005/8/layout/vProcess5"/>
    <dgm:cxn modelId="{D24A4D84-856F-47AA-8148-5927817FC0BE}" type="presOf" srcId="{ACBF98A0-8320-457A-84A0-FB7DCB407AD3}" destId="{50D91892-86C2-4BE1-8B3F-8BB3A7305436}" srcOrd="0" destOrd="0" presId="urn:microsoft.com/office/officeart/2005/8/layout/vProcess5"/>
    <dgm:cxn modelId="{692BB998-1761-46B6-B902-9D073E954867}" type="presOf" srcId="{AE9A6E0D-90D2-4681-A6D3-40E0CEB15DD9}" destId="{43E2DF3D-FD3C-47A5-A42E-0C55786F264C}" srcOrd="1" destOrd="0" presId="urn:microsoft.com/office/officeart/2005/8/layout/vProcess5"/>
    <dgm:cxn modelId="{9CC8A3B5-77E7-4B71-84B4-E4F79C10CCBF}" srcId="{89A1ABB8-5012-4585-A03B-F719504BBD6A}" destId="{7BBB39A2-30E1-4EF3-BD1B-97CDB5F389A6}" srcOrd="1" destOrd="0" parTransId="{36C921BA-1D57-440B-8BB9-D750B0653D5D}" sibTransId="{E434F131-BEE6-4B50-A861-91058E466FB7}"/>
    <dgm:cxn modelId="{061755E6-9876-4DC4-AE84-584637E09D8D}" type="presOf" srcId="{AE9A6E0D-90D2-4681-A6D3-40E0CEB15DD9}" destId="{361B5879-82CB-4883-BDB8-96E5735A08DC}" srcOrd="0" destOrd="0" presId="urn:microsoft.com/office/officeart/2005/8/layout/vProcess5"/>
    <dgm:cxn modelId="{3AF5C6E9-3189-4016-BF78-8213BBB497D1}" srcId="{89A1ABB8-5012-4585-A03B-F719504BBD6A}" destId="{AE9A6E0D-90D2-4681-A6D3-40E0CEB15DD9}" srcOrd="0" destOrd="0" parTransId="{159889AA-1A18-4718-9883-AE42CD49C452}" sibTransId="{ACBF98A0-8320-457A-84A0-FB7DCB407AD3}"/>
    <dgm:cxn modelId="{82A300F2-C048-4EE4-A0EA-144463496F37}" type="presOf" srcId="{7BBB39A2-30E1-4EF3-BD1B-97CDB5F389A6}" destId="{8513CBBC-B5D1-4625-B8D3-98839E06728E}" srcOrd="0" destOrd="0" presId="urn:microsoft.com/office/officeart/2005/8/layout/vProcess5"/>
    <dgm:cxn modelId="{94942BE4-31BD-487D-8191-34D3646243BD}" type="presParOf" srcId="{8D3C948E-E385-4DB6-91A9-D0E5519E8478}" destId="{E61C3B5B-A112-475E-B46E-625B1AD49A34}" srcOrd="0" destOrd="0" presId="urn:microsoft.com/office/officeart/2005/8/layout/vProcess5"/>
    <dgm:cxn modelId="{95E943AF-7DDD-46AA-ABF0-5289B8333169}" type="presParOf" srcId="{8D3C948E-E385-4DB6-91A9-D0E5519E8478}" destId="{361B5879-82CB-4883-BDB8-96E5735A08DC}" srcOrd="1" destOrd="0" presId="urn:microsoft.com/office/officeart/2005/8/layout/vProcess5"/>
    <dgm:cxn modelId="{A6F2DF3F-D424-4AC5-9ADA-64685C62DDAC}" type="presParOf" srcId="{8D3C948E-E385-4DB6-91A9-D0E5519E8478}" destId="{8513CBBC-B5D1-4625-B8D3-98839E06728E}" srcOrd="2" destOrd="0" presId="urn:microsoft.com/office/officeart/2005/8/layout/vProcess5"/>
    <dgm:cxn modelId="{238A2E09-DCE2-4E10-8732-8B28E20E7095}" type="presParOf" srcId="{8D3C948E-E385-4DB6-91A9-D0E5519E8478}" destId="{50D91892-86C2-4BE1-8B3F-8BB3A7305436}" srcOrd="3" destOrd="0" presId="urn:microsoft.com/office/officeart/2005/8/layout/vProcess5"/>
    <dgm:cxn modelId="{41EC095C-EFCA-404B-86DA-5A470151FBF1}" type="presParOf" srcId="{8D3C948E-E385-4DB6-91A9-D0E5519E8478}" destId="{43E2DF3D-FD3C-47A5-A42E-0C55786F264C}" srcOrd="4" destOrd="0" presId="urn:microsoft.com/office/officeart/2005/8/layout/vProcess5"/>
    <dgm:cxn modelId="{0CABD848-C29B-44A3-A2D0-37FC0A0FD15A}" type="presParOf" srcId="{8D3C948E-E385-4DB6-91A9-D0E5519E8478}" destId="{E06D66A9-A262-43A4-BF0E-86D92E5ACF86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0D0347-E53E-433C-AF77-AD69630BBB9B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B0FE986-B7E9-4878-AE9F-0E523CB6AF14}">
      <dgm:prSet/>
      <dgm:spPr/>
      <dgm:t>
        <a:bodyPr/>
        <a:lstStyle/>
        <a:p>
          <a:r>
            <a:rPr lang="de-AT"/>
            <a:t>Apache Tomcat</a:t>
          </a:r>
          <a:endParaRPr lang="en-US"/>
        </a:p>
      </dgm:t>
    </dgm:pt>
    <dgm:pt modelId="{A3DD122D-54EB-437F-B022-9F80AB669E41}" type="parTrans" cxnId="{3F52C1BC-A50F-4590-AFE3-F2D1CEC04432}">
      <dgm:prSet/>
      <dgm:spPr/>
      <dgm:t>
        <a:bodyPr/>
        <a:lstStyle/>
        <a:p>
          <a:endParaRPr lang="en-US"/>
        </a:p>
      </dgm:t>
    </dgm:pt>
    <dgm:pt modelId="{C7EC7652-A63F-4BB7-A387-C0CD155271DF}" type="sibTrans" cxnId="{3F52C1BC-A50F-4590-AFE3-F2D1CEC04432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2E9C9D2D-8A5F-4CA5-A741-60FD7B43D429}">
      <dgm:prSet/>
      <dgm:spPr/>
      <dgm:t>
        <a:bodyPr/>
        <a:lstStyle/>
        <a:p>
          <a:r>
            <a:rPr lang="de-AT"/>
            <a:t>easy to install </a:t>
          </a:r>
          <a:endParaRPr lang="en-US"/>
        </a:p>
      </dgm:t>
    </dgm:pt>
    <dgm:pt modelId="{B79460D5-797E-4877-AFE7-63B7EFD7BBE0}" type="parTrans" cxnId="{1206651C-4BAA-4B87-915A-6B288AA26A52}">
      <dgm:prSet/>
      <dgm:spPr/>
      <dgm:t>
        <a:bodyPr/>
        <a:lstStyle/>
        <a:p>
          <a:endParaRPr lang="en-US"/>
        </a:p>
      </dgm:t>
    </dgm:pt>
    <dgm:pt modelId="{EE3F7477-D03D-4D1C-B802-978AFB8B13A4}" type="sibTrans" cxnId="{1206651C-4BAA-4B87-915A-6B288AA26A52}">
      <dgm:prSet/>
      <dgm:spPr/>
      <dgm:t>
        <a:bodyPr/>
        <a:lstStyle/>
        <a:p>
          <a:endParaRPr lang="en-US"/>
        </a:p>
      </dgm:t>
    </dgm:pt>
    <dgm:pt modelId="{F7D3A570-5875-4BAA-BE69-895B9DA61ACD}">
      <dgm:prSet/>
      <dgm:spPr/>
      <dgm:t>
        <a:bodyPr/>
        <a:lstStyle/>
        <a:p>
          <a:r>
            <a:rPr lang="de-AT"/>
            <a:t>well documented</a:t>
          </a:r>
          <a:endParaRPr lang="en-US"/>
        </a:p>
      </dgm:t>
    </dgm:pt>
    <dgm:pt modelId="{547748D0-D9BF-4D4A-AD28-8626E56F0CEB}" type="parTrans" cxnId="{F24BCD19-F8D1-4DE0-B305-069D09497014}">
      <dgm:prSet/>
      <dgm:spPr/>
      <dgm:t>
        <a:bodyPr/>
        <a:lstStyle/>
        <a:p>
          <a:endParaRPr lang="en-US"/>
        </a:p>
      </dgm:t>
    </dgm:pt>
    <dgm:pt modelId="{76AF308B-9732-47E8-A728-633DFBE13F2A}" type="sibTrans" cxnId="{F24BCD19-F8D1-4DE0-B305-069D09497014}">
      <dgm:prSet/>
      <dgm:spPr/>
      <dgm:t>
        <a:bodyPr/>
        <a:lstStyle/>
        <a:p>
          <a:endParaRPr lang="en-US"/>
        </a:p>
      </dgm:t>
    </dgm:pt>
    <dgm:pt modelId="{8DBC7205-025B-4A4F-849C-FA2118308712}">
      <dgm:prSet/>
      <dgm:spPr/>
      <dgm:t>
        <a:bodyPr/>
        <a:lstStyle/>
        <a:p>
          <a:r>
            <a:rPr lang="de-AT" dirty="0" err="1"/>
            <a:t>offers</a:t>
          </a:r>
          <a:r>
            <a:rPr lang="de-AT" dirty="0"/>
            <a:t> </a:t>
          </a:r>
          <a:r>
            <a:rPr lang="de-AT" dirty="0" err="1"/>
            <a:t>numerous</a:t>
          </a:r>
          <a:r>
            <a:rPr lang="de-AT" dirty="0"/>
            <a:t> </a:t>
          </a:r>
          <a:r>
            <a:rPr lang="de-AT" dirty="0" err="1"/>
            <a:t>features</a:t>
          </a:r>
          <a:endParaRPr lang="en-US" dirty="0"/>
        </a:p>
      </dgm:t>
    </dgm:pt>
    <dgm:pt modelId="{C24D5299-0E88-42F4-B027-FA4B5CD52B93}" type="parTrans" cxnId="{35017BF6-1761-49EF-AD41-353CF8EF4132}">
      <dgm:prSet/>
      <dgm:spPr/>
      <dgm:t>
        <a:bodyPr/>
        <a:lstStyle/>
        <a:p>
          <a:endParaRPr lang="en-US"/>
        </a:p>
      </dgm:t>
    </dgm:pt>
    <dgm:pt modelId="{F895832A-C537-4050-880C-3AB4AE8F00C4}" type="sibTrans" cxnId="{35017BF6-1761-49EF-AD41-353CF8EF4132}">
      <dgm:prSet/>
      <dgm:spPr/>
      <dgm:t>
        <a:bodyPr/>
        <a:lstStyle/>
        <a:p>
          <a:endParaRPr lang="en-US"/>
        </a:p>
      </dgm:t>
    </dgm:pt>
    <dgm:pt modelId="{4EA84527-05E1-474D-96E8-429D225F2532}">
      <dgm:prSet/>
      <dgm:spPr/>
      <dgm:t>
        <a:bodyPr/>
        <a:lstStyle/>
        <a:p>
          <a:r>
            <a:rPr lang="de-AT"/>
            <a:t>Python </a:t>
          </a:r>
          <a:endParaRPr lang="en-US"/>
        </a:p>
      </dgm:t>
    </dgm:pt>
    <dgm:pt modelId="{6D262B9A-CF4A-424A-9B60-AB37EEF27873}" type="parTrans" cxnId="{50AC4DC7-6400-41AF-B8DB-7CF7B61C4474}">
      <dgm:prSet/>
      <dgm:spPr/>
      <dgm:t>
        <a:bodyPr/>
        <a:lstStyle/>
        <a:p>
          <a:endParaRPr lang="en-US"/>
        </a:p>
      </dgm:t>
    </dgm:pt>
    <dgm:pt modelId="{8450CEA2-63CC-4097-9382-3FEAD7F25A4C}" type="sibTrans" cxnId="{50AC4DC7-6400-41AF-B8DB-7CF7B61C4474}">
      <dgm:prSet phldrT="2" phldr="0"/>
      <dgm:spPr/>
      <dgm:t>
        <a:bodyPr/>
        <a:lstStyle/>
        <a:p>
          <a:r>
            <a:rPr lang="en-US" dirty="0"/>
            <a:t>2</a:t>
          </a:r>
        </a:p>
      </dgm:t>
    </dgm:pt>
    <dgm:pt modelId="{58AEBC5F-6B2F-4B26-8C83-81F074E6B711}">
      <dgm:prSet/>
      <dgm:spPr/>
      <dgm:t>
        <a:bodyPr/>
        <a:lstStyle/>
        <a:p>
          <a:r>
            <a:rPr lang="de-AT"/>
            <a:t>simplifies the creation of Servlets, as less typing is required</a:t>
          </a:r>
          <a:endParaRPr lang="en-US"/>
        </a:p>
      </dgm:t>
    </dgm:pt>
    <dgm:pt modelId="{6F410109-5B8B-4143-8F6D-7E3AAC168474}" type="parTrans" cxnId="{19EB2A17-6A16-4AD6-8E0A-85A2506CD568}">
      <dgm:prSet/>
      <dgm:spPr/>
      <dgm:t>
        <a:bodyPr/>
        <a:lstStyle/>
        <a:p>
          <a:endParaRPr lang="en-US"/>
        </a:p>
      </dgm:t>
    </dgm:pt>
    <dgm:pt modelId="{65514755-C39E-4411-AF9D-28BADB47A0FE}" type="sibTrans" cxnId="{19EB2A17-6A16-4AD6-8E0A-85A2506CD568}">
      <dgm:prSet/>
      <dgm:spPr/>
      <dgm:t>
        <a:bodyPr/>
        <a:lstStyle/>
        <a:p>
          <a:endParaRPr lang="en-US"/>
        </a:p>
      </dgm:t>
    </dgm:pt>
    <dgm:pt modelId="{1E119F0D-8D6F-46BC-8B5A-60876F4A5FCC}">
      <dgm:prSet/>
      <dgm:spPr/>
      <dgm:t>
        <a:bodyPr/>
        <a:lstStyle/>
        <a:p>
          <a:r>
            <a:rPr lang="de-AT" dirty="0" err="1"/>
            <a:t>more</a:t>
          </a:r>
          <a:r>
            <a:rPr lang="de-AT" dirty="0"/>
            <a:t> </a:t>
          </a:r>
          <a:r>
            <a:rPr lang="de-AT" dirty="0" err="1"/>
            <a:t>forgiving</a:t>
          </a:r>
          <a:endParaRPr lang="en-US" dirty="0"/>
        </a:p>
      </dgm:t>
    </dgm:pt>
    <dgm:pt modelId="{12DA766D-ADFB-4EE6-9D7D-EBFDCD75FAD2}" type="parTrans" cxnId="{C40D6DF5-88B0-4403-B444-06BDA9F9251E}">
      <dgm:prSet/>
      <dgm:spPr/>
      <dgm:t>
        <a:bodyPr/>
        <a:lstStyle/>
        <a:p>
          <a:endParaRPr lang="en-US"/>
        </a:p>
      </dgm:t>
    </dgm:pt>
    <dgm:pt modelId="{CBFEEDBD-EC87-421B-A453-398634C95087}" type="sibTrans" cxnId="{C40D6DF5-88B0-4403-B444-06BDA9F9251E}">
      <dgm:prSet/>
      <dgm:spPr/>
      <dgm:t>
        <a:bodyPr/>
        <a:lstStyle/>
        <a:p>
          <a:endParaRPr lang="en-US"/>
        </a:p>
      </dgm:t>
    </dgm:pt>
    <dgm:pt modelId="{FF62D31B-F173-4DD4-9753-26ED232FDE2C}" type="pres">
      <dgm:prSet presAssocID="{FB0D0347-E53E-433C-AF77-AD69630BBB9B}" presName="Name0" presStyleCnt="0">
        <dgm:presLayoutVars>
          <dgm:animLvl val="lvl"/>
          <dgm:resizeHandles val="exact"/>
        </dgm:presLayoutVars>
      </dgm:prSet>
      <dgm:spPr/>
    </dgm:pt>
    <dgm:pt modelId="{B55F131E-79B2-4E70-8D85-34B8821FFAA3}" type="pres">
      <dgm:prSet presAssocID="{0B0FE986-B7E9-4878-AE9F-0E523CB6AF14}" presName="compositeNode" presStyleCnt="0">
        <dgm:presLayoutVars>
          <dgm:bulletEnabled val="1"/>
        </dgm:presLayoutVars>
      </dgm:prSet>
      <dgm:spPr/>
    </dgm:pt>
    <dgm:pt modelId="{ED432FB0-CEE1-4251-A82F-6664BA59E6C7}" type="pres">
      <dgm:prSet presAssocID="{0B0FE986-B7E9-4878-AE9F-0E523CB6AF14}" presName="bgRect" presStyleLbl="bgAccFollowNode1" presStyleIdx="0" presStyleCnt="2"/>
      <dgm:spPr/>
    </dgm:pt>
    <dgm:pt modelId="{91389B91-C4DC-4F32-90B3-451B4DFC2B04}" type="pres">
      <dgm:prSet presAssocID="{C7EC7652-A63F-4BB7-A387-C0CD155271DF}" presName="sibTransNodeCircle" presStyleLbl="alignNode1" presStyleIdx="0" presStyleCnt="4">
        <dgm:presLayoutVars>
          <dgm:chMax val="0"/>
          <dgm:bulletEnabled/>
        </dgm:presLayoutVars>
      </dgm:prSet>
      <dgm:spPr/>
    </dgm:pt>
    <dgm:pt modelId="{CD7E81F2-D46B-4E74-9C74-65082D52782E}" type="pres">
      <dgm:prSet presAssocID="{0B0FE986-B7E9-4878-AE9F-0E523CB6AF14}" presName="bottomLine" presStyleLbl="alignNode1" presStyleIdx="1" presStyleCnt="4">
        <dgm:presLayoutVars/>
      </dgm:prSet>
      <dgm:spPr/>
    </dgm:pt>
    <dgm:pt modelId="{7D0C6D50-0971-4DA3-8872-BE34533085CA}" type="pres">
      <dgm:prSet presAssocID="{0B0FE986-B7E9-4878-AE9F-0E523CB6AF14}" presName="nodeText" presStyleLbl="bgAccFollowNode1" presStyleIdx="0" presStyleCnt="2">
        <dgm:presLayoutVars>
          <dgm:bulletEnabled val="1"/>
        </dgm:presLayoutVars>
      </dgm:prSet>
      <dgm:spPr/>
    </dgm:pt>
    <dgm:pt modelId="{8E62A4C9-7B19-446C-9CED-E63017A2CD87}" type="pres">
      <dgm:prSet presAssocID="{C7EC7652-A63F-4BB7-A387-C0CD155271DF}" presName="sibTrans" presStyleCnt="0"/>
      <dgm:spPr/>
    </dgm:pt>
    <dgm:pt modelId="{7E4E4621-6424-403A-A518-CFF6065B8EB1}" type="pres">
      <dgm:prSet presAssocID="{4EA84527-05E1-474D-96E8-429D225F2532}" presName="compositeNode" presStyleCnt="0">
        <dgm:presLayoutVars>
          <dgm:bulletEnabled val="1"/>
        </dgm:presLayoutVars>
      </dgm:prSet>
      <dgm:spPr/>
    </dgm:pt>
    <dgm:pt modelId="{8179C880-932B-44E2-960A-B6453DFAEEFF}" type="pres">
      <dgm:prSet presAssocID="{4EA84527-05E1-474D-96E8-429D225F2532}" presName="bgRect" presStyleLbl="bgAccFollowNode1" presStyleIdx="1" presStyleCnt="2"/>
      <dgm:spPr/>
    </dgm:pt>
    <dgm:pt modelId="{09F827D6-668D-4A1B-8AD3-FA2DC2367579}" type="pres">
      <dgm:prSet presAssocID="{8450CEA2-63CC-4097-9382-3FEAD7F25A4C}" presName="sibTransNodeCircle" presStyleLbl="alignNode1" presStyleIdx="2" presStyleCnt="4">
        <dgm:presLayoutVars>
          <dgm:chMax val="0"/>
          <dgm:bulletEnabled/>
        </dgm:presLayoutVars>
      </dgm:prSet>
      <dgm:spPr/>
    </dgm:pt>
    <dgm:pt modelId="{63198A4C-925C-4F30-A187-8A0864AA2E7A}" type="pres">
      <dgm:prSet presAssocID="{4EA84527-05E1-474D-96E8-429D225F2532}" presName="bottomLine" presStyleLbl="alignNode1" presStyleIdx="3" presStyleCnt="4">
        <dgm:presLayoutVars/>
      </dgm:prSet>
      <dgm:spPr/>
    </dgm:pt>
    <dgm:pt modelId="{2A4D5D19-D62F-4E99-A649-D59CEC3E1712}" type="pres">
      <dgm:prSet presAssocID="{4EA84527-05E1-474D-96E8-429D225F2532}" presName="nodeText" presStyleLbl="bgAccFollowNode1" presStyleIdx="1" presStyleCnt="2">
        <dgm:presLayoutVars>
          <dgm:bulletEnabled val="1"/>
        </dgm:presLayoutVars>
      </dgm:prSet>
      <dgm:spPr/>
    </dgm:pt>
  </dgm:ptLst>
  <dgm:cxnLst>
    <dgm:cxn modelId="{19EB2A17-6A16-4AD6-8E0A-85A2506CD568}" srcId="{4EA84527-05E1-474D-96E8-429D225F2532}" destId="{58AEBC5F-6B2F-4B26-8C83-81F074E6B711}" srcOrd="0" destOrd="0" parTransId="{6F410109-5B8B-4143-8F6D-7E3AAC168474}" sibTransId="{65514755-C39E-4411-AF9D-28BADB47A0FE}"/>
    <dgm:cxn modelId="{77365317-FF74-4F55-8E62-8A033E10F409}" type="presOf" srcId="{8450CEA2-63CC-4097-9382-3FEAD7F25A4C}" destId="{09F827D6-668D-4A1B-8AD3-FA2DC2367579}" srcOrd="0" destOrd="0" presId="urn:microsoft.com/office/officeart/2016/7/layout/BasicLinearProcessNumbered"/>
    <dgm:cxn modelId="{F24BCD19-F8D1-4DE0-B305-069D09497014}" srcId="{0B0FE986-B7E9-4878-AE9F-0E523CB6AF14}" destId="{F7D3A570-5875-4BAA-BE69-895B9DA61ACD}" srcOrd="1" destOrd="0" parTransId="{547748D0-D9BF-4D4A-AD28-8626E56F0CEB}" sibTransId="{76AF308B-9732-47E8-A728-633DFBE13F2A}"/>
    <dgm:cxn modelId="{1206651C-4BAA-4B87-915A-6B288AA26A52}" srcId="{0B0FE986-B7E9-4878-AE9F-0E523CB6AF14}" destId="{2E9C9D2D-8A5F-4CA5-A741-60FD7B43D429}" srcOrd="0" destOrd="0" parTransId="{B79460D5-797E-4877-AFE7-63B7EFD7BBE0}" sibTransId="{EE3F7477-D03D-4D1C-B802-978AFB8B13A4}"/>
    <dgm:cxn modelId="{ECAC9921-E6A4-4F3E-9728-D89822B1E5DD}" type="presOf" srcId="{58AEBC5F-6B2F-4B26-8C83-81F074E6B711}" destId="{2A4D5D19-D62F-4E99-A649-D59CEC3E1712}" srcOrd="0" destOrd="1" presId="urn:microsoft.com/office/officeart/2016/7/layout/BasicLinearProcessNumbered"/>
    <dgm:cxn modelId="{2308DA2F-3DC2-4EC5-A5F2-4D6FB8BA1F7C}" type="presOf" srcId="{F7D3A570-5875-4BAA-BE69-895B9DA61ACD}" destId="{7D0C6D50-0971-4DA3-8872-BE34533085CA}" srcOrd="0" destOrd="2" presId="urn:microsoft.com/office/officeart/2016/7/layout/BasicLinearProcessNumbered"/>
    <dgm:cxn modelId="{84BCDD43-5B5E-4D3E-A5AE-503AC24B6B15}" type="presOf" srcId="{C7EC7652-A63F-4BB7-A387-C0CD155271DF}" destId="{91389B91-C4DC-4F32-90B3-451B4DFC2B04}" srcOrd="0" destOrd="0" presId="urn:microsoft.com/office/officeart/2016/7/layout/BasicLinearProcessNumbered"/>
    <dgm:cxn modelId="{04D6C548-D227-4F2E-B05D-D7415F6BEB67}" type="presOf" srcId="{4EA84527-05E1-474D-96E8-429D225F2532}" destId="{8179C880-932B-44E2-960A-B6453DFAEEFF}" srcOrd="0" destOrd="0" presId="urn:microsoft.com/office/officeart/2016/7/layout/BasicLinearProcessNumbered"/>
    <dgm:cxn modelId="{1FCEB68A-AFC1-4FD5-8658-7F26B750282D}" type="presOf" srcId="{1E119F0D-8D6F-46BC-8B5A-60876F4A5FCC}" destId="{2A4D5D19-D62F-4E99-A649-D59CEC3E1712}" srcOrd="0" destOrd="2" presId="urn:microsoft.com/office/officeart/2016/7/layout/BasicLinearProcessNumbered"/>
    <dgm:cxn modelId="{2CE7A38F-F37E-4D98-9862-B7AB2966FCE6}" type="presOf" srcId="{4EA84527-05E1-474D-96E8-429D225F2532}" destId="{2A4D5D19-D62F-4E99-A649-D59CEC3E1712}" srcOrd="1" destOrd="0" presId="urn:microsoft.com/office/officeart/2016/7/layout/BasicLinearProcessNumbered"/>
    <dgm:cxn modelId="{AECD8594-757C-4109-AE6D-9A2EB5B92F5D}" type="presOf" srcId="{FB0D0347-E53E-433C-AF77-AD69630BBB9B}" destId="{FF62D31B-F173-4DD4-9753-26ED232FDE2C}" srcOrd="0" destOrd="0" presId="urn:microsoft.com/office/officeart/2016/7/layout/BasicLinearProcessNumbered"/>
    <dgm:cxn modelId="{12035AA5-AAE8-4353-A4A0-9055EF4580EA}" type="presOf" srcId="{0B0FE986-B7E9-4878-AE9F-0E523CB6AF14}" destId="{ED432FB0-CEE1-4251-A82F-6664BA59E6C7}" srcOrd="0" destOrd="0" presId="urn:microsoft.com/office/officeart/2016/7/layout/BasicLinearProcessNumbered"/>
    <dgm:cxn modelId="{3F52C1BC-A50F-4590-AFE3-F2D1CEC04432}" srcId="{FB0D0347-E53E-433C-AF77-AD69630BBB9B}" destId="{0B0FE986-B7E9-4878-AE9F-0E523CB6AF14}" srcOrd="0" destOrd="0" parTransId="{A3DD122D-54EB-437F-B022-9F80AB669E41}" sibTransId="{C7EC7652-A63F-4BB7-A387-C0CD155271DF}"/>
    <dgm:cxn modelId="{46C4C6BE-6C01-45F6-A5F2-FB85528C7361}" type="presOf" srcId="{0B0FE986-B7E9-4878-AE9F-0E523CB6AF14}" destId="{7D0C6D50-0971-4DA3-8872-BE34533085CA}" srcOrd="1" destOrd="0" presId="urn:microsoft.com/office/officeart/2016/7/layout/BasicLinearProcessNumbered"/>
    <dgm:cxn modelId="{50AC4DC7-6400-41AF-B8DB-7CF7B61C4474}" srcId="{FB0D0347-E53E-433C-AF77-AD69630BBB9B}" destId="{4EA84527-05E1-474D-96E8-429D225F2532}" srcOrd="1" destOrd="0" parTransId="{6D262B9A-CF4A-424A-9B60-AB37EEF27873}" sibTransId="{8450CEA2-63CC-4097-9382-3FEAD7F25A4C}"/>
    <dgm:cxn modelId="{8064E6E1-D511-4FA3-98A0-BD646453697A}" type="presOf" srcId="{8DBC7205-025B-4A4F-849C-FA2118308712}" destId="{7D0C6D50-0971-4DA3-8872-BE34533085CA}" srcOrd="0" destOrd="3" presId="urn:microsoft.com/office/officeart/2016/7/layout/BasicLinearProcessNumbered"/>
    <dgm:cxn modelId="{0EB9C4E3-2E4C-48D9-BD3D-C29CE0B8AB8F}" type="presOf" srcId="{2E9C9D2D-8A5F-4CA5-A741-60FD7B43D429}" destId="{7D0C6D50-0971-4DA3-8872-BE34533085CA}" srcOrd="0" destOrd="1" presId="urn:microsoft.com/office/officeart/2016/7/layout/BasicLinearProcessNumbered"/>
    <dgm:cxn modelId="{C40D6DF5-88B0-4403-B444-06BDA9F9251E}" srcId="{4EA84527-05E1-474D-96E8-429D225F2532}" destId="{1E119F0D-8D6F-46BC-8B5A-60876F4A5FCC}" srcOrd="1" destOrd="0" parTransId="{12DA766D-ADFB-4EE6-9D7D-EBFDCD75FAD2}" sibTransId="{CBFEEDBD-EC87-421B-A453-398634C95087}"/>
    <dgm:cxn modelId="{35017BF6-1761-49EF-AD41-353CF8EF4132}" srcId="{0B0FE986-B7E9-4878-AE9F-0E523CB6AF14}" destId="{8DBC7205-025B-4A4F-849C-FA2118308712}" srcOrd="2" destOrd="0" parTransId="{C24D5299-0E88-42F4-B027-FA4B5CD52B93}" sibTransId="{F895832A-C537-4050-880C-3AB4AE8F00C4}"/>
    <dgm:cxn modelId="{23F5357D-713D-4963-B9BC-9328C7FC1AC6}" type="presParOf" srcId="{FF62D31B-F173-4DD4-9753-26ED232FDE2C}" destId="{B55F131E-79B2-4E70-8D85-34B8821FFAA3}" srcOrd="0" destOrd="0" presId="urn:microsoft.com/office/officeart/2016/7/layout/BasicLinearProcessNumbered"/>
    <dgm:cxn modelId="{07FC11BA-9A09-471C-A8C5-2EAB54538466}" type="presParOf" srcId="{B55F131E-79B2-4E70-8D85-34B8821FFAA3}" destId="{ED432FB0-CEE1-4251-A82F-6664BA59E6C7}" srcOrd="0" destOrd="0" presId="urn:microsoft.com/office/officeart/2016/7/layout/BasicLinearProcessNumbered"/>
    <dgm:cxn modelId="{4BB3DE0E-4D92-4F62-A376-833F008EDD0E}" type="presParOf" srcId="{B55F131E-79B2-4E70-8D85-34B8821FFAA3}" destId="{91389B91-C4DC-4F32-90B3-451B4DFC2B04}" srcOrd="1" destOrd="0" presId="urn:microsoft.com/office/officeart/2016/7/layout/BasicLinearProcessNumbered"/>
    <dgm:cxn modelId="{EC67908C-4824-430E-BB97-F3187071E1C8}" type="presParOf" srcId="{B55F131E-79B2-4E70-8D85-34B8821FFAA3}" destId="{CD7E81F2-D46B-4E74-9C74-65082D52782E}" srcOrd="2" destOrd="0" presId="urn:microsoft.com/office/officeart/2016/7/layout/BasicLinearProcessNumbered"/>
    <dgm:cxn modelId="{CD5BC0A5-B3E3-4D75-882E-E387FF31D244}" type="presParOf" srcId="{B55F131E-79B2-4E70-8D85-34B8821FFAA3}" destId="{7D0C6D50-0971-4DA3-8872-BE34533085CA}" srcOrd="3" destOrd="0" presId="urn:microsoft.com/office/officeart/2016/7/layout/BasicLinearProcessNumbered"/>
    <dgm:cxn modelId="{EE4CCFA0-1062-4AD0-8F50-6A7997821E78}" type="presParOf" srcId="{FF62D31B-F173-4DD4-9753-26ED232FDE2C}" destId="{8E62A4C9-7B19-446C-9CED-E63017A2CD87}" srcOrd="1" destOrd="0" presId="urn:microsoft.com/office/officeart/2016/7/layout/BasicLinearProcessNumbered"/>
    <dgm:cxn modelId="{7D3CE866-F1A9-43DB-93D2-B4E5495310EB}" type="presParOf" srcId="{FF62D31B-F173-4DD4-9753-26ED232FDE2C}" destId="{7E4E4621-6424-403A-A518-CFF6065B8EB1}" srcOrd="2" destOrd="0" presId="urn:microsoft.com/office/officeart/2016/7/layout/BasicLinearProcessNumbered"/>
    <dgm:cxn modelId="{581A9CE1-594C-467B-AD05-731FBB680B24}" type="presParOf" srcId="{7E4E4621-6424-403A-A518-CFF6065B8EB1}" destId="{8179C880-932B-44E2-960A-B6453DFAEEFF}" srcOrd="0" destOrd="0" presId="urn:microsoft.com/office/officeart/2016/7/layout/BasicLinearProcessNumbered"/>
    <dgm:cxn modelId="{664608D0-591E-46BB-B062-79652EEDE00F}" type="presParOf" srcId="{7E4E4621-6424-403A-A518-CFF6065B8EB1}" destId="{09F827D6-668D-4A1B-8AD3-FA2DC2367579}" srcOrd="1" destOrd="0" presId="urn:microsoft.com/office/officeart/2016/7/layout/BasicLinearProcessNumbered"/>
    <dgm:cxn modelId="{03AD5C13-A690-44BA-8D31-49145D4F6C7F}" type="presParOf" srcId="{7E4E4621-6424-403A-A518-CFF6065B8EB1}" destId="{63198A4C-925C-4F30-A187-8A0864AA2E7A}" srcOrd="2" destOrd="0" presId="urn:microsoft.com/office/officeart/2016/7/layout/BasicLinearProcessNumbered"/>
    <dgm:cxn modelId="{FF7C22FF-9D7C-4292-B858-414D0396D8D9}" type="presParOf" srcId="{7E4E4621-6424-403A-A518-CFF6065B8EB1}" destId="{2A4D5D19-D62F-4E99-A649-D59CEC3E1712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0D0347-E53E-433C-AF77-AD69630BBB9B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B0FE986-B7E9-4878-AE9F-0E523CB6AF14}">
      <dgm:prSet/>
      <dgm:spPr/>
      <dgm:t>
        <a:bodyPr/>
        <a:lstStyle/>
        <a:p>
          <a:pPr algn="l"/>
          <a:endParaRPr lang="de-AT" dirty="0"/>
        </a:p>
        <a:p>
          <a:pPr algn="ctr"/>
          <a:r>
            <a:rPr lang="de-AT" dirty="0" err="1"/>
            <a:t>Implementing</a:t>
          </a:r>
          <a:r>
            <a:rPr lang="de-AT" dirty="0"/>
            <a:t> </a:t>
          </a:r>
          <a:r>
            <a:rPr lang="de-AT" dirty="0" err="1"/>
            <a:t>other</a:t>
          </a:r>
          <a:r>
            <a:rPr lang="de-AT" dirty="0"/>
            <a:t> </a:t>
          </a:r>
          <a:r>
            <a:rPr lang="de-AT" dirty="0" err="1"/>
            <a:t>programming</a:t>
          </a:r>
          <a:r>
            <a:rPr lang="de-AT" dirty="0"/>
            <a:t> </a:t>
          </a:r>
          <a:r>
            <a:rPr lang="de-AT" dirty="0" err="1"/>
            <a:t>languages</a:t>
          </a:r>
          <a:endParaRPr lang="en-US" dirty="0"/>
        </a:p>
      </dgm:t>
    </dgm:pt>
    <dgm:pt modelId="{A3DD122D-54EB-437F-B022-9F80AB669E41}" type="parTrans" cxnId="{3F52C1BC-A50F-4590-AFE3-F2D1CEC04432}">
      <dgm:prSet/>
      <dgm:spPr/>
      <dgm:t>
        <a:bodyPr/>
        <a:lstStyle/>
        <a:p>
          <a:endParaRPr lang="en-US"/>
        </a:p>
      </dgm:t>
    </dgm:pt>
    <dgm:pt modelId="{C7EC7652-A63F-4BB7-A387-C0CD155271DF}" type="sibTrans" cxnId="{3F52C1BC-A50F-4590-AFE3-F2D1CEC04432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4EA84527-05E1-474D-96E8-429D225F2532}">
      <dgm:prSet/>
      <dgm:spPr/>
      <dgm:t>
        <a:bodyPr/>
        <a:lstStyle/>
        <a:p>
          <a:pPr algn="l"/>
          <a:endParaRPr lang="de-AT" dirty="0"/>
        </a:p>
        <a:p>
          <a:pPr algn="ctr"/>
          <a:r>
            <a:rPr lang="de-AT" dirty="0" err="1"/>
            <a:t>Creation</a:t>
          </a:r>
          <a:r>
            <a:rPr lang="de-AT" dirty="0"/>
            <a:t> </a:t>
          </a:r>
          <a:r>
            <a:rPr lang="de-AT" dirty="0" err="1"/>
            <a:t>of</a:t>
          </a:r>
          <a:r>
            <a:rPr lang="de-AT" dirty="0"/>
            <a:t> </a:t>
          </a:r>
          <a:r>
            <a:rPr lang="de-AT" dirty="0" err="1"/>
            <a:t>more</a:t>
          </a:r>
          <a:r>
            <a:rPr lang="de-AT" dirty="0"/>
            <a:t> </a:t>
          </a:r>
          <a:r>
            <a:rPr lang="de-AT" dirty="0" err="1"/>
            <a:t>complex</a:t>
          </a:r>
          <a:r>
            <a:rPr lang="de-AT" dirty="0"/>
            <a:t> </a:t>
          </a:r>
          <a:r>
            <a:rPr lang="de-AT" dirty="0" err="1"/>
            <a:t>Nutshell</a:t>
          </a:r>
          <a:r>
            <a:rPr lang="de-AT" dirty="0"/>
            <a:t> </a:t>
          </a:r>
          <a:r>
            <a:rPr lang="de-AT" dirty="0" err="1"/>
            <a:t>Examples</a:t>
          </a:r>
          <a:r>
            <a:rPr lang="de-AT" dirty="0"/>
            <a:t> </a:t>
          </a:r>
          <a:endParaRPr lang="en-US" dirty="0"/>
        </a:p>
      </dgm:t>
    </dgm:pt>
    <dgm:pt modelId="{6D262B9A-CF4A-424A-9B60-AB37EEF27873}" type="parTrans" cxnId="{50AC4DC7-6400-41AF-B8DB-7CF7B61C4474}">
      <dgm:prSet/>
      <dgm:spPr/>
      <dgm:t>
        <a:bodyPr/>
        <a:lstStyle/>
        <a:p>
          <a:endParaRPr lang="en-US"/>
        </a:p>
      </dgm:t>
    </dgm:pt>
    <dgm:pt modelId="{8450CEA2-63CC-4097-9382-3FEAD7F25A4C}" type="sibTrans" cxnId="{50AC4DC7-6400-41AF-B8DB-7CF7B61C4474}">
      <dgm:prSet phldrT="2" phldr="0"/>
      <dgm:spPr/>
      <dgm:t>
        <a:bodyPr/>
        <a:lstStyle/>
        <a:p>
          <a:r>
            <a:rPr lang="en-US"/>
            <a:t>2</a:t>
          </a:r>
          <a:endParaRPr lang="en-US" dirty="0"/>
        </a:p>
      </dgm:t>
    </dgm:pt>
    <dgm:pt modelId="{FF62D31B-F173-4DD4-9753-26ED232FDE2C}" type="pres">
      <dgm:prSet presAssocID="{FB0D0347-E53E-433C-AF77-AD69630BBB9B}" presName="Name0" presStyleCnt="0">
        <dgm:presLayoutVars>
          <dgm:animLvl val="lvl"/>
          <dgm:resizeHandles val="exact"/>
        </dgm:presLayoutVars>
      </dgm:prSet>
      <dgm:spPr/>
    </dgm:pt>
    <dgm:pt modelId="{B55F131E-79B2-4E70-8D85-34B8821FFAA3}" type="pres">
      <dgm:prSet presAssocID="{0B0FE986-B7E9-4878-AE9F-0E523CB6AF14}" presName="compositeNode" presStyleCnt="0">
        <dgm:presLayoutVars>
          <dgm:bulletEnabled val="1"/>
        </dgm:presLayoutVars>
      </dgm:prSet>
      <dgm:spPr/>
    </dgm:pt>
    <dgm:pt modelId="{ED432FB0-CEE1-4251-A82F-6664BA59E6C7}" type="pres">
      <dgm:prSet presAssocID="{0B0FE986-B7E9-4878-AE9F-0E523CB6AF14}" presName="bgRect" presStyleLbl="bgAccFollowNode1" presStyleIdx="0" presStyleCnt="2"/>
      <dgm:spPr/>
    </dgm:pt>
    <dgm:pt modelId="{91389B91-C4DC-4F32-90B3-451B4DFC2B04}" type="pres">
      <dgm:prSet presAssocID="{C7EC7652-A63F-4BB7-A387-C0CD155271DF}" presName="sibTransNodeCircle" presStyleLbl="alignNode1" presStyleIdx="0" presStyleCnt="4">
        <dgm:presLayoutVars>
          <dgm:chMax val="0"/>
          <dgm:bulletEnabled/>
        </dgm:presLayoutVars>
      </dgm:prSet>
      <dgm:spPr/>
    </dgm:pt>
    <dgm:pt modelId="{CD7E81F2-D46B-4E74-9C74-65082D52782E}" type="pres">
      <dgm:prSet presAssocID="{0B0FE986-B7E9-4878-AE9F-0E523CB6AF14}" presName="bottomLine" presStyleLbl="alignNode1" presStyleIdx="1" presStyleCnt="4">
        <dgm:presLayoutVars/>
      </dgm:prSet>
      <dgm:spPr/>
    </dgm:pt>
    <dgm:pt modelId="{7D0C6D50-0971-4DA3-8872-BE34533085CA}" type="pres">
      <dgm:prSet presAssocID="{0B0FE986-B7E9-4878-AE9F-0E523CB6AF14}" presName="nodeText" presStyleLbl="bgAccFollowNode1" presStyleIdx="0" presStyleCnt="2">
        <dgm:presLayoutVars>
          <dgm:bulletEnabled val="1"/>
        </dgm:presLayoutVars>
      </dgm:prSet>
      <dgm:spPr/>
    </dgm:pt>
    <dgm:pt modelId="{8E62A4C9-7B19-446C-9CED-E63017A2CD87}" type="pres">
      <dgm:prSet presAssocID="{C7EC7652-A63F-4BB7-A387-C0CD155271DF}" presName="sibTrans" presStyleCnt="0"/>
      <dgm:spPr/>
    </dgm:pt>
    <dgm:pt modelId="{7E4E4621-6424-403A-A518-CFF6065B8EB1}" type="pres">
      <dgm:prSet presAssocID="{4EA84527-05E1-474D-96E8-429D225F2532}" presName="compositeNode" presStyleCnt="0">
        <dgm:presLayoutVars>
          <dgm:bulletEnabled val="1"/>
        </dgm:presLayoutVars>
      </dgm:prSet>
      <dgm:spPr/>
    </dgm:pt>
    <dgm:pt modelId="{8179C880-932B-44E2-960A-B6453DFAEEFF}" type="pres">
      <dgm:prSet presAssocID="{4EA84527-05E1-474D-96E8-429D225F2532}" presName="bgRect" presStyleLbl="bgAccFollowNode1" presStyleIdx="1" presStyleCnt="2" custLinFactNeighborX="4855" custLinFactNeighborY="1316"/>
      <dgm:spPr/>
    </dgm:pt>
    <dgm:pt modelId="{09F827D6-668D-4A1B-8AD3-FA2DC2367579}" type="pres">
      <dgm:prSet presAssocID="{8450CEA2-63CC-4097-9382-3FEAD7F25A4C}" presName="sibTransNodeCircle" presStyleLbl="alignNode1" presStyleIdx="2" presStyleCnt="4">
        <dgm:presLayoutVars>
          <dgm:chMax val="0"/>
          <dgm:bulletEnabled/>
        </dgm:presLayoutVars>
      </dgm:prSet>
      <dgm:spPr/>
    </dgm:pt>
    <dgm:pt modelId="{63198A4C-925C-4F30-A187-8A0864AA2E7A}" type="pres">
      <dgm:prSet presAssocID="{4EA84527-05E1-474D-96E8-429D225F2532}" presName="bottomLine" presStyleLbl="alignNode1" presStyleIdx="3" presStyleCnt="4">
        <dgm:presLayoutVars/>
      </dgm:prSet>
      <dgm:spPr/>
    </dgm:pt>
    <dgm:pt modelId="{2A4D5D19-D62F-4E99-A649-D59CEC3E1712}" type="pres">
      <dgm:prSet presAssocID="{4EA84527-05E1-474D-96E8-429D225F2532}" presName="nodeText" presStyleLbl="bgAccFollowNode1" presStyleIdx="1" presStyleCnt="2">
        <dgm:presLayoutVars>
          <dgm:bulletEnabled val="1"/>
        </dgm:presLayoutVars>
      </dgm:prSet>
      <dgm:spPr/>
    </dgm:pt>
  </dgm:ptLst>
  <dgm:cxnLst>
    <dgm:cxn modelId="{77365317-FF74-4F55-8E62-8A033E10F409}" type="presOf" srcId="{8450CEA2-63CC-4097-9382-3FEAD7F25A4C}" destId="{09F827D6-668D-4A1B-8AD3-FA2DC2367579}" srcOrd="0" destOrd="0" presId="urn:microsoft.com/office/officeart/2016/7/layout/BasicLinearProcessNumbered"/>
    <dgm:cxn modelId="{84BCDD43-5B5E-4D3E-A5AE-503AC24B6B15}" type="presOf" srcId="{C7EC7652-A63F-4BB7-A387-C0CD155271DF}" destId="{91389B91-C4DC-4F32-90B3-451B4DFC2B04}" srcOrd="0" destOrd="0" presId="urn:microsoft.com/office/officeart/2016/7/layout/BasicLinearProcessNumbered"/>
    <dgm:cxn modelId="{04D6C548-D227-4F2E-B05D-D7415F6BEB67}" type="presOf" srcId="{4EA84527-05E1-474D-96E8-429D225F2532}" destId="{8179C880-932B-44E2-960A-B6453DFAEEFF}" srcOrd="0" destOrd="0" presId="urn:microsoft.com/office/officeart/2016/7/layout/BasicLinearProcessNumbered"/>
    <dgm:cxn modelId="{2CE7A38F-F37E-4D98-9862-B7AB2966FCE6}" type="presOf" srcId="{4EA84527-05E1-474D-96E8-429D225F2532}" destId="{2A4D5D19-D62F-4E99-A649-D59CEC3E1712}" srcOrd="1" destOrd="0" presId="urn:microsoft.com/office/officeart/2016/7/layout/BasicLinearProcessNumbered"/>
    <dgm:cxn modelId="{AECD8594-757C-4109-AE6D-9A2EB5B92F5D}" type="presOf" srcId="{FB0D0347-E53E-433C-AF77-AD69630BBB9B}" destId="{FF62D31B-F173-4DD4-9753-26ED232FDE2C}" srcOrd="0" destOrd="0" presId="urn:microsoft.com/office/officeart/2016/7/layout/BasicLinearProcessNumbered"/>
    <dgm:cxn modelId="{12035AA5-AAE8-4353-A4A0-9055EF4580EA}" type="presOf" srcId="{0B0FE986-B7E9-4878-AE9F-0E523CB6AF14}" destId="{ED432FB0-CEE1-4251-A82F-6664BA59E6C7}" srcOrd="0" destOrd="0" presId="urn:microsoft.com/office/officeart/2016/7/layout/BasicLinearProcessNumbered"/>
    <dgm:cxn modelId="{3F52C1BC-A50F-4590-AFE3-F2D1CEC04432}" srcId="{FB0D0347-E53E-433C-AF77-AD69630BBB9B}" destId="{0B0FE986-B7E9-4878-AE9F-0E523CB6AF14}" srcOrd="0" destOrd="0" parTransId="{A3DD122D-54EB-437F-B022-9F80AB669E41}" sibTransId="{C7EC7652-A63F-4BB7-A387-C0CD155271DF}"/>
    <dgm:cxn modelId="{46C4C6BE-6C01-45F6-A5F2-FB85528C7361}" type="presOf" srcId="{0B0FE986-B7E9-4878-AE9F-0E523CB6AF14}" destId="{7D0C6D50-0971-4DA3-8872-BE34533085CA}" srcOrd="1" destOrd="0" presId="urn:microsoft.com/office/officeart/2016/7/layout/BasicLinearProcessNumbered"/>
    <dgm:cxn modelId="{50AC4DC7-6400-41AF-B8DB-7CF7B61C4474}" srcId="{FB0D0347-E53E-433C-AF77-AD69630BBB9B}" destId="{4EA84527-05E1-474D-96E8-429D225F2532}" srcOrd="1" destOrd="0" parTransId="{6D262B9A-CF4A-424A-9B60-AB37EEF27873}" sibTransId="{8450CEA2-63CC-4097-9382-3FEAD7F25A4C}"/>
    <dgm:cxn modelId="{23F5357D-713D-4963-B9BC-9328C7FC1AC6}" type="presParOf" srcId="{FF62D31B-F173-4DD4-9753-26ED232FDE2C}" destId="{B55F131E-79B2-4E70-8D85-34B8821FFAA3}" srcOrd="0" destOrd="0" presId="urn:microsoft.com/office/officeart/2016/7/layout/BasicLinearProcessNumbered"/>
    <dgm:cxn modelId="{07FC11BA-9A09-471C-A8C5-2EAB54538466}" type="presParOf" srcId="{B55F131E-79B2-4E70-8D85-34B8821FFAA3}" destId="{ED432FB0-CEE1-4251-A82F-6664BA59E6C7}" srcOrd="0" destOrd="0" presId="urn:microsoft.com/office/officeart/2016/7/layout/BasicLinearProcessNumbered"/>
    <dgm:cxn modelId="{4BB3DE0E-4D92-4F62-A376-833F008EDD0E}" type="presParOf" srcId="{B55F131E-79B2-4E70-8D85-34B8821FFAA3}" destId="{91389B91-C4DC-4F32-90B3-451B4DFC2B04}" srcOrd="1" destOrd="0" presId="urn:microsoft.com/office/officeart/2016/7/layout/BasicLinearProcessNumbered"/>
    <dgm:cxn modelId="{EC67908C-4824-430E-BB97-F3187071E1C8}" type="presParOf" srcId="{B55F131E-79B2-4E70-8D85-34B8821FFAA3}" destId="{CD7E81F2-D46B-4E74-9C74-65082D52782E}" srcOrd="2" destOrd="0" presId="urn:microsoft.com/office/officeart/2016/7/layout/BasicLinearProcessNumbered"/>
    <dgm:cxn modelId="{CD5BC0A5-B3E3-4D75-882E-E387FF31D244}" type="presParOf" srcId="{B55F131E-79B2-4E70-8D85-34B8821FFAA3}" destId="{7D0C6D50-0971-4DA3-8872-BE34533085CA}" srcOrd="3" destOrd="0" presId="urn:microsoft.com/office/officeart/2016/7/layout/BasicLinearProcessNumbered"/>
    <dgm:cxn modelId="{EE4CCFA0-1062-4AD0-8F50-6A7997821E78}" type="presParOf" srcId="{FF62D31B-F173-4DD4-9753-26ED232FDE2C}" destId="{8E62A4C9-7B19-446C-9CED-E63017A2CD87}" srcOrd="1" destOrd="0" presId="urn:microsoft.com/office/officeart/2016/7/layout/BasicLinearProcessNumbered"/>
    <dgm:cxn modelId="{7D3CE866-F1A9-43DB-93D2-B4E5495310EB}" type="presParOf" srcId="{FF62D31B-F173-4DD4-9753-26ED232FDE2C}" destId="{7E4E4621-6424-403A-A518-CFF6065B8EB1}" srcOrd="2" destOrd="0" presId="urn:microsoft.com/office/officeart/2016/7/layout/BasicLinearProcessNumbered"/>
    <dgm:cxn modelId="{581A9CE1-594C-467B-AD05-731FBB680B24}" type="presParOf" srcId="{7E4E4621-6424-403A-A518-CFF6065B8EB1}" destId="{8179C880-932B-44E2-960A-B6453DFAEEFF}" srcOrd="0" destOrd="0" presId="urn:microsoft.com/office/officeart/2016/7/layout/BasicLinearProcessNumbered"/>
    <dgm:cxn modelId="{664608D0-591E-46BB-B062-79652EEDE00F}" type="presParOf" srcId="{7E4E4621-6424-403A-A518-CFF6065B8EB1}" destId="{09F827D6-668D-4A1B-8AD3-FA2DC2367579}" srcOrd="1" destOrd="0" presId="urn:microsoft.com/office/officeart/2016/7/layout/BasicLinearProcessNumbered"/>
    <dgm:cxn modelId="{03AD5C13-A690-44BA-8D31-49145D4F6C7F}" type="presParOf" srcId="{7E4E4621-6424-403A-A518-CFF6065B8EB1}" destId="{63198A4C-925C-4F30-A187-8A0864AA2E7A}" srcOrd="2" destOrd="0" presId="urn:microsoft.com/office/officeart/2016/7/layout/BasicLinearProcessNumbered"/>
    <dgm:cxn modelId="{FF7C22FF-9D7C-4292-B858-414D0396D8D9}" type="presParOf" srcId="{7E4E4621-6424-403A-A518-CFF6065B8EB1}" destId="{2A4D5D19-D62F-4E99-A649-D59CEC3E1712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1B5879-82CB-4883-BDB8-96E5735A08DC}">
      <dsp:nvSpPr>
        <dsp:cNvPr id="0" name=""/>
        <dsp:cNvSpPr/>
      </dsp:nvSpPr>
      <dsp:spPr>
        <a:xfrm>
          <a:off x="0" y="0"/>
          <a:ext cx="5356360" cy="264546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Integration of the programming language Python into the Apache Tomcat web servers</a:t>
          </a:r>
          <a:endParaRPr lang="en-US" sz="2600" kern="1200"/>
        </a:p>
      </dsp:txBody>
      <dsp:txXfrm>
        <a:off x="77483" y="77483"/>
        <a:ext cx="2622067" cy="2490498"/>
      </dsp:txXfrm>
    </dsp:sp>
    <dsp:sp modelId="{8513CBBC-B5D1-4625-B8D3-98839E06728E}">
      <dsp:nvSpPr>
        <dsp:cNvPr id="0" name=""/>
        <dsp:cNvSpPr/>
      </dsp:nvSpPr>
      <dsp:spPr>
        <a:xfrm>
          <a:off x="945240" y="3233344"/>
          <a:ext cx="5356360" cy="2645464"/>
        </a:xfrm>
        <a:prstGeom prst="roundRect">
          <a:avLst>
            <a:gd name="adj" fmla="val 1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Create and present Python servlets</a:t>
          </a:r>
          <a:r>
            <a:rPr lang="en-GB" sz="2600" kern="1200"/>
            <a:t> as nutshell examples</a:t>
          </a:r>
          <a:endParaRPr lang="en-US" sz="2600" kern="1200"/>
        </a:p>
      </dsp:txBody>
      <dsp:txXfrm>
        <a:off x="1022723" y="3310827"/>
        <a:ext cx="2536603" cy="2490498"/>
      </dsp:txXfrm>
    </dsp:sp>
    <dsp:sp modelId="{50D91892-86C2-4BE1-8B3F-8BB3A7305436}">
      <dsp:nvSpPr>
        <dsp:cNvPr id="0" name=""/>
        <dsp:cNvSpPr/>
      </dsp:nvSpPr>
      <dsp:spPr>
        <a:xfrm>
          <a:off x="3636809" y="2079628"/>
          <a:ext cx="1719551" cy="171955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023708" y="2079628"/>
        <a:ext cx="945753" cy="12939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432FB0-CEE1-4251-A82F-6664BA59E6C7}">
      <dsp:nvSpPr>
        <dsp:cNvPr id="0" name=""/>
        <dsp:cNvSpPr/>
      </dsp:nvSpPr>
      <dsp:spPr>
        <a:xfrm>
          <a:off x="1207" y="0"/>
          <a:ext cx="4708273" cy="390747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7075" tIns="330200" rIns="367075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600" kern="1200"/>
            <a:t>Apache Tomcat</a:t>
          </a:r>
          <a:endParaRPr lang="en-US" sz="26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2000" kern="1200"/>
            <a:t>easy to install 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2000" kern="1200"/>
            <a:t>well documented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2000" kern="1200" dirty="0" err="1"/>
            <a:t>offers</a:t>
          </a:r>
          <a:r>
            <a:rPr lang="de-AT" sz="2000" kern="1200" dirty="0"/>
            <a:t> </a:t>
          </a:r>
          <a:r>
            <a:rPr lang="de-AT" sz="2000" kern="1200" dirty="0" err="1"/>
            <a:t>numerous</a:t>
          </a:r>
          <a:r>
            <a:rPr lang="de-AT" sz="2000" kern="1200" dirty="0"/>
            <a:t> </a:t>
          </a:r>
          <a:r>
            <a:rPr lang="de-AT" sz="2000" kern="1200" dirty="0" err="1"/>
            <a:t>features</a:t>
          </a:r>
          <a:endParaRPr lang="en-US" sz="2000" kern="1200" dirty="0"/>
        </a:p>
      </dsp:txBody>
      <dsp:txXfrm>
        <a:off x="1207" y="1484841"/>
        <a:ext cx="4708273" cy="2344486"/>
      </dsp:txXfrm>
    </dsp:sp>
    <dsp:sp modelId="{91389B91-C4DC-4F32-90B3-451B4DFC2B04}">
      <dsp:nvSpPr>
        <dsp:cNvPr id="0" name=""/>
        <dsp:cNvSpPr/>
      </dsp:nvSpPr>
      <dsp:spPr>
        <a:xfrm>
          <a:off x="1769222" y="390747"/>
          <a:ext cx="1172243" cy="11722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393" tIns="12700" rIns="91393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1940893" y="562418"/>
        <a:ext cx="828901" cy="828901"/>
      </dsp:txXfrm>
    </dsp:sp>
    <dsp:sp modelId="{CD7E81F2-D46B-4E74-9C74-65082D52782E}">
      <dsp:nvSpPr>
        <dsp:cNvPr id="0" name=""/>
        <dsp:cNvSpPr/>
      </dsp:nvSpPr>
      <dsp:spPr>
        <a:xfrm>
          <a:off x="1207" y="3907406"/>
          <a:ext cx="4708273" cy="72"/>
        </a:xfrm>
        <a:prstGeom prst="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79C880-932B-44E2-960A-B6453DFAEEFF}">
      <dsp:nvSpPr>
        <dsp:cNvPr id="0" name=""/>
        <dsp:cNvSpPr/>
      </dsp:nvSpPr>
      <dsp:spPr>
        <a:xfrm>
          <a:off x="5180308" y="0"/>
          <a:ext cx="4708273" cy="3907478"/>
        </a:xfrm>
        <a:prstGeom prst="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7075" tIns="330200" rIns="367075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600" kern="1200"/>
            <a:t>Python </a:t>
          </a:r>
          <a:endParaRPr lang="en-US" sz="26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2000" kern="1200"/>
            <a:t>simplifies the creation of Servlets, as less typing is required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2000" kern="1200" dirty="0" err="1"/>
            <a:t>more</a:t>
          </a:r>
          <a:r>
            <a:rPr lang="de-AT" sz="2000" kern="1200" dirty="0"/>
            <a:t> </a:t>
          </a:r>
          <a:r>
            <a:rPr lang="de-AT" sz="2000" kern="1200" dirty="0" err="1"/>
            <a:t>forgiving</a:t>
          </a:r>
          <a:endParaRPr lang="en-US" sz="2000" kern="1200" dirty="0"/>
        </a:p>
      </dsp:txBody>
      <dsp:txXfrm>
        <a:off x="5180308" y="1484841"/>
        <a:ext cx="4708273" cy="2344486"/>
      </dsp:txXfrm>
    </dsp:sp>
    <dsp:sp modelId="{09F827D6-668D-4A1B-8AD3-FA2DC2367579}">
      <dsp:nvSpPr>
        <dsp:cNvPr id="0" name=""/>
        <dsp:cNvSpPr/>
      </dsp:nvSpPr>
      <dsp:spPr>
        <a:xfrm>
          <a:off x="6948323" y="390747"/>
          <a:ext cx="1172243" cy="1172243"/>
        </a:xfrm>
        <a:prstGeom prst="ellipse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393" tIns="12700" rIns="91393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2</a:t>
          </a:r>
        </a:p>
      </dsp:txBody>
      <dsp:txXfrm>
        <a:off x="7119994" y="562418"/>
        <a:ext cx="828901" cy="828901"/>
      </dsp:txXfrm>
    </dsp:sp>
    <dsp:sp modelId="{63198A4C-925C-4F30-A187-8A0864AA2E7A}">
      <dsp:nvSpPr>
        <dsp:cNvPr id="0" name=""/>
        <dsp:cNvSpPr/>
      </dsp:nvSpPr>
      <dsp:spPr>
        <a:xfrm>
          <a:off x="5180308" y="3907406"/>
          <a:ext cx="4708273" cy="72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432FB0-CEE1-4251-A82F-6664BA59E6C7}">
      <dsp:nvSpPr>
        <dsp:cNvPr id="0" name=""/>
        <dsp:cNvSpPr/>
      </dsp:nvSpPr>
      <dsp:spPr>
        <a:xfrm>
          <a:off x="1207" y="0"/>
          <a:ext cx="4708273" cy="390747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7075" tIns="330200" rIns="367075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600" kern="1200" dirty="0" err="1"/>
            <a:t>Implementing</a:t>
          </a:r>
          <a:r>
            <a:rPr lang="de-AT" sz="2600" kern="1200" dirty="0"/>
            <a:t> </a:t>
          </a:r>
          <a:r>
            <a:rPr lang="de-AT" sz="2600" kern="1200" dirty="0" err="1"/>
            <a:t>other</a:t>
          </a:r>
          <a:r>
            <a:rPr lang="de-AT" sz="2600" kern="1200" dirty="0"/>
            <a:t> </a:t>
          </a:r>
          <a:r>
            <a:rPr lang="de-AT" sz="2600" kern="1200" dirty="0" err="1"/>
            <a:t>programming</a:t>
          </a:r>
          <a:r>
            <a:rPr lang="de-AT" sz="2600" kern="1200" dirty="0"/>
            <a:t> </a:t>
          </a:r>
          <a:r>
            <a:rPr lang="de-AT" sz="2600" kern="1200" dirty="0" err="1"/>
            <a:t>languages</a:t>
          </a:r>
          <a:endParaRPr lang="en-US" sz="2600" kern="1200" dirty="0"/>
        </a:p>
      </dsp:txBody>
      <dsp:txXfrm>
        <a:off x="1207" y="1484841"/>
        <a:ext cx="4708273" cy="2344486"/>
      </dsp:txXfrm>
    </dsp:sp>
    <dsp:sp modelId="{91389B91-C4DC-4F32-90B3-451B4DFC2B04}">
      <dsp:nvSpPr>
        <dsp:cNvPr id="0" name=""/>
        <dsp:cNvSpPr/>
      </dsp:nvSpPr>
      <dsp:spPr>
        <a:xfrm>
          <a:off x="1769222" y="390747"/>
          <a:ext cx="1172243" cy="11722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393" tIns="12700" rIns="91393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1940893" y="562418"/>
        <a:ext cx="828901" cy="828901"/>
      </dsp:txXfrm>
    </dsp:sp>
    <dsp:sp modelId="{CD7E81F2-D46B-4E74-9C74-65082D52782E}">
      <dsp:nvSpPr>
        <dsp:cNvPr id="0" name=""/>
        <dsp:cNvSpPr/>
      </dsp:nvSpPr>
      <dsp:spPr>
        <a:xfrm>
          <a:off x="1207" y="3907406"/>
          <a:ext cx="4708273" cy="72"/>
        </a:xfrm>
        <a:prstGeom prst="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79C880-932B-44E2-960A-B6453DFAEEFF}">
      <dsp:nvSpPr>
        <dsp:cNvPr id="0" name=""/>
        <dsp:cNvSpPr/>
      </dsp:nvSpPr>
      <dsp:spPr>
        <a:xfrm>
          <a:off x="5181515" y="0"/>
          <a:ext cx="4708273" cy="3907478"/>
        </a:xfrm>
        <a:prstGeom prst="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7075" tIns="330200" rIns="367075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600" kern="1200" dirty="0" err="1"/>
            <a:t>Creation</a:t>
          </a:r>
          <a:r>
            <a:rPr lang="de-AT" sz="2600" kern="1200" dirty="0"/>
            <a:t> </a:t>
          </a:r>
          <a:r>
            <a:rPr lang="de-AT" sz="2600" kern="1200" dirty="0" err="1"/>
            <a:t>of</a:t>
          </a:r>
          <a:r>
            <a:rPr lang="de-AT" sz="2600" kern="1200" dirty="0"/>
            <a:t> </a:t>
          </a:r>
          <a:r>
            <a:rPr lang="de-AT" sz="2600" kern="1200" dirty="0" err="1"/>
            <a:t>more</a:t>
          </a:r>
          <a:r>
            <a:rPr lang="de-AT" sz="2600" kern="1200" dirty="0"/>
            <a:t> </a:t>
          </a:r>
          <a:r>
            <a:rPr lang="de-AT" sz="2600" kern="1200" dirty="0" err="1"/>
            <a:t>complex</a:t>
          </a:r>
          <a:r>
            <a:rPr lang="de-AT" sz="2600" kern="1200" dirty="0"/>
            <a:t> </a:t>
          </a:r>
          <a:r>
            <a:rPr lang="de-AT" sz="2600" kern="1200" dirty="0" err="1"/>
            <a:t>Nutshell</a:t>
          </a:r>
          <a:r>
            <a:rPr lang="de-AT" sz="2600" kern="1200" dirty="0"/>
            <a:t> </a:t>
          </a:r>
          <a:r>
            <a:rPr lang="de-AT" sz="2600" kern="1200" dirty="0" err="1"/>
            <a:t>Examples</a:t>
          </a:r>
          <a:r>
            <a:rPr lang="de-AT" sz="2600" kern="1200" dirty="0"/>
            <a:t> </a:t>
          </a:r>
          <a:endParaRPr lang="en-US" sz="2600" kern="1200" dirty="0"/>
        </a:p>
      </dsp:txBody>
      <dsp:txXfrm>
        <a:off x="5181515" y="1484841"/>
        <a:ext cx="4708273" cy="2344486"/>
      </dsp:txXfrm>
    </dsp:sp>
    <dsp:sp modelId="{09F827D6-668D-4A1B-8AD3-FA2DC2367579}">
      <dsp:nvSpPr>
        <dsp:cNvPr id="0" name=""/>
        <dsp:cNvSpPr/>
      </dsp:nvSpPr>
      <dsp:spPr>
        <a:xfrm>
          <a:off x="6948323" y="390747"/>
          <a:ext cx="1172243" cy="1172243"/>
        </a:xfrm>
        <a:prstGeom prst="ellipse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393" tIns="12700" rIns="91393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  <a:endParaRPr lang="en-US" sz="4800" kern="1200" dirty="0"/>
        </a:p>
      </dsp:txBody>
      <dsp:txXfrm>
        <a:off x="7119994" y="562418"/>
        <a:ext cx="828901" cy="828901"/>
      </dsp:txXfrm>
    </dsp:sp>
    <dsp:sp modelId="{63198A4C-925C-4F30-A187-8A0864AA2E7A}">
      <dsp:nvSpPr>
        <dsp:cNvPr id="0" name=""/>
        <dsp:cNvSpPr/>
      </dsp:nvSpPr>
      <dsp:spPr>
        <a:xfrm>
          <a:off x="5180308" y="3907406"/>
          <a:ext cx="4708273" cy="72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6A8B71-8B3B-4EC8-AD35-22466C2BF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80E3A6-81AB-40FD-8C17-47276FADFD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9A2282-E7B7-458C-B942-2362F9CDC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147529B-8ABC-47A3-B1D2-5E5C552ED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9877BB-319D-4E26-8FC5-33A402287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9814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1AD045-03D9-405D-AF95-44FC035BF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1AE86D1-1AB4-47A2-9269-D1B67E1137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6EEC30-094C-41F7-B913-1832AB9DD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919E68-1EF4-455A-9519-3C8961F92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96C150-DDBF-490B-9257-B2E443C6C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39823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07B80EE-6FEE-4AE0-BE6D-90257469CE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744364D-85C7-47EC-97A4-7011DE6C64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F0DD28-02EC-4699-8462-C45C81894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E729A0-A145-43AC-9622-1A9C2C977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6C67EA-88B3-463A-91FC-0188824A9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57880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9255B7-66D8-45A1-8194-65C50A717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6CC99D-8BA6-4593-A95B-A672F011BD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2B244D-CFE4-45D2-B6C8-2A2DA1B9D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E422E6-7399-481E-9BA8-0CF7531E5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1656F8-F4D2-4D5A-9349-812E0E499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83049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94EFC8-8BBA-45A2-9B59-A2E17C16E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6264ED8-09CA-453B-99FE-7255E6D9D5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CF8F3D9-78B7-499C-9DF6-B14C68D0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62B4FBC-006F-4702-B2C8-E2F357559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AD520C4-D93B-4FFA-8250-39AD414E0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61019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918950-617B-4A2A-9E6A-C539E1F1F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DF0058-3B45-42D8-8968-B13ECA6163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DC73005-53E8-41F1-95E6-19FFAB8578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33EE5D1-A2AF-4F7F-9182-CC76B004F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9DA7090-F947-41A8-8A8D-E566BEB2E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5763F2F-3535-4E84-8262-6D0EF0D1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0336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B75651-7E04-4373-95DF-912C281EB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7C58452-FA02-44D9-8148-916E914EF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74BABF-95A6-42C1-8362-ED80CE76FA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B687A8E-035B-4642-949C-37E208E5B4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F29CFEA-0226-4896-8CA7-5468C0FDD0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D6F0606-4460-4516-81BC-BE2090F8F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16181DC-10A8-47AC-851E-EDD9325FC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2A6DA24-9CC6-4091-83AC-FCDF53477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46260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8C0E5E-9014-41C5-A9DB-3A6489CFE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2A78C04-B08D-4A56-BA66-3CD2880C4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26AB7D4-7087-4B60-9697-4FAAD6238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CEDDE36-5980-494A-B734-70297DAD9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66552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E7C3FCD-0BAA-492E-8E63-097C73211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D02F390-6CB7-44AA-B136-275590E3C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034535D-5D70-43D3-B6AD-51BF76BE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0448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14A761-E317-4D28-A075-5E8F41185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B704FA-FFC3-4EC8-9EF4-0E3BA54E3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75D9493-C6A7-4E37-AFA7-78249402B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959CC00-0231-4F0F-92F9-537A61A28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18B147-8A4B-49FE-981C-6694511C4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B8E7974-5F9D-4493-8FFD-84353C331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12959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983E67-7371-4901-801A-9B8C9BBAB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4A5B6F2-299D-435E-8E29-11AA2620D4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22AB2A8-0657-4E65-9C9F-F81A87D7A0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E1E20EB-D296-4ED3-B848-65B6AFC13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C1941C0-4170-45C9-B733-D58A0ED43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D217660-5BD9-478E-86CB-C0D71E791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86434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68927E4-CFB4-48E6-84AD-D7AFADDF2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EF1FB91-E442-4EC9-A979-07DFB0254C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2331DB-ACF5-40A5-8C4E-00521DC926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35825-0601-410B-ACE9-B72082E22DAF}" type="datetimeFigureOut">
              <a:rPr lang="de-AT" smtClean="0"/>
              <a:t>01.06.2021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B54730-30C4-423C-9268-9B92654839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39AC0A-136E-4B9B-B3EC-6D24F9E77A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91082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6083447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57B5446-13CE-4DF2-A2F1-7B0947727C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2498" y="655782"/>
            <a:ext cx="4284418" cy="4068618"/>
          </a:xfrm>
        </p:spPr>
        <p:txBody>
          <a:bodyPr anchor="t">
            <a:normAutofit/>
          </a:bodyPr>
          <a:lstStyle/>
          <a:p>
            <a:pPr algn="l"/>
            <a:r>
              <a:rPr lang="en-US" sz="4600">
                <a:solidFill>
                  <a:schemeClr val="bg1"/>
                </a:solidFill>
              </a:rPr>
              <a:t>Python:</a:t>
            </a:r>
            <a:br>
              <a:rPr lang="en-US" sz="4600">
                <a:solidFill>
                  <a:schemeClr val="bg1"/>
                </a:solidFill>
              </a:rPr>
            </a:br>
            <a:r>
              <a:rPr lang="en-US" sz="4600">
                <a:solidFill>
                  <a:schemeClr val="bg1"/>
                </a:solidFill>
              </a:rPr>
              <a:t>Apache Tomcat Cookbook</a:t>
            </a:r>
            <a:br>
              <a:rPr lang="en-US" sz="4600">
                <a:solidFill>
                  <a:schemeClr val="bg1"/>
                </a:solidFill>
              </a:rPr>
            </a:br>
            <a:r>
              <a:rPr lang="en-US" sz="4600">
                <a:solidFill>
                  <a:schemeClr val="bg1"/>
                </a:solidFill>
              </a:rPr>
              <a:t>(Nutshell Examples)</a:t>
            </a:r>
            <a:br>
              <a:rPr lang="en-US" sz="4600">
                <a:solidFill>
                  <a:schemeClr val="bg1"/>
                </a:solidFill>
              </a:rPr>
            </a:br>
            <a:endParaRPr lang="en-US" sz="4600">
              <a:solidFill>
                <a:schemeClr val="bg1"/>
              </a:solidFill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34B948A-572E-467A-AEAC-4A39C39B0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2498" y="4861560"/>
            <a:ext cx="4284418" cy="1352971"/>
          </a:xfrm>
        </p:spPr>
        <p:txBody>
          <a:bodyPr anchor="b">
            <a:normAutofit/>
          </a:bodyPr>
          <a:lstStyle/>
          <a:p>
            <a:pPr algn="l"/>
            <a:r>
              <a:rPr lang="de-AT">
                <a:solidFill>
                  <a:schemeClr val="bg1"/>
                </a:solidFill>
              </a:rPr>
              <a:t>Luka Benzia</a:t>
            </a:r>
          </a:p>
          <a:p>
            <a:pPr algn="l"/>
            <a:r>
              <a:rPr lang="de-AT">
                <a:solidFill>
                  <a:schemeClr val="bg1"/>
                </a:solidFill>
              </a:rPr>
              <a:t>Seminar BIS</a:t>
            </a:r>
          </a:p>
          <a:p>
            <a:pPr algn="l"/>
            <a:r>
              <a:rPr lang="de-AT">
                <a:solidFill>
                  <a:schemeClr val="bg1"/>
                </a:solidFill>
              </a:rPr>
              <a:t>SS 2021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0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9CCA429-E4F6-43A7-8690-19A27FC5A3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170" y="1020471"/>
            <a:ext cx="4811351" cy="481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091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3925248-A345-4BB1-A44B-C2FB4B9A4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de-AT" sz="4000" dirty="0">
                <a:solidFill>
                  <a:schemeClr val="bg1"/>
                </a:solidFill>
              </a:rPr>
              <a:t>2. Python Description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08B0A0-B75F-4799-9219-253420E4FE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>
            <a:normAutofit/>
          </a:bodyPr>
          <a:lstStyle/>
          <a:p>
            <a:r>
              <a:rPr lang="de-AT" sz="2400" dirty="0" err="1"/>
              <a:t>Interpreted</a:t>
            </a:r>
            <a:endParaRPr lang="de-AT" sz="2400" dirty="0"/>
          </a:p>
          <a:p>
            <a:r>
              <a:rPr lang="de-AT" sz="2400" dirty="0" err="1"/>
              <a:t>object-oriented</a:t>
            </a:r>
            <a:endParaRPr lang="de-AT" sz="2400" dirty="0"/>
          </a:p>
          <a:p>
            <a:r>
              <a:rPr lang="de-AT" sz="2400" dirty="0"/>
              <a:t>high-level </a:t>
            </a:r>
            <a:r>
              <a:rPr lang="de-AT" sz="2400" dirty="0" err="1"/>
              <a:t>programming</a:t>
            </a:r>
            <a:r>
              <a:rPr lang="de-AT" sz="2400" dirty="0"/>
              <a:t> </a:t>
            </a:r>
            <a:r>
              <a:rPr lang="de-AT" sz="2400" dirty="0" err="1"/>
              <a:t>language</a:t>
            </a:r>
            <a:r>
              <a:rPr lang="de-AT" sz="2400" dirty="0"/>
              <a:t> </a:t>
            </a:r>
            <a:r>
              <a:rPr lang="de-AT" sz="2400" dirty="0" err="1"/>
              <a:t>with</a:t>
            </a:r>
            <a:r>
              <a:rPr lang="de-AT" sz="2400" dirty="0"/>
              <a:t> </a:t>
            </a:r>
            <a:r>
              <a:rPr lang="de-AT" sz="2400" dirty="0" err="1"/>
              <a:t>dynamic</a:t>
            </a:r>
            <a:r>
              <a:rPr lang="de-AT" sz="2400" dirty="0"/>
              <a:t> </a:t>
            </a:r>
            <a:r>
              <a:rPr lang="de-AT" sz="2400" dirty="0" err="1"/>
              <a:t>semantics</a:t>
            </a:r>
            <a:r>
              <a:rPr lang="de-AT" sz="2400" dirty="0"/>
              <a:t>. </a:t>
            </a:r>
          </a:p>
          <a:p>
            <a:r>
              <a:rPr lang="de-AT" sz="2400" dirty="0"/>
              <a:t>Simple </a:t>
            </a:r>
            <a:r>
              <a:rPr lang="de-AT" sz="2400" dirty="0" err="1"/>
              <a:t>language</a:t>
            </a:r>
            <a:r>
              <a:rPr lang="de-AT" sz="2400" dirty="0"/>
              <a:t> and easy </a:t>
            </a:r>
            <a:r>
              <a:rPr lang="de-AT" sz="2400" dirty="0" err="1"/>
              <a:t>to</a:t>
            </a:r>
            <a:r>
              <a:rPr lang="de-AT" sz="2400" dirty="0"/>
              <a:t> </a:t>
            </a:r>
            <a:r>
              <a:rPr lang="de-AT" sz="2400" dirty="0" err="1"/>
              <a:t>learn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syntax</a:t>
            </a:r>
            <a:r>
              <a:rPr lang="de-AT" sz="2400" dirty="0"/>
              <a:t> </a:t>
            </a:r>
            <a:r>
              <a:rPr lang="de-AT" sz="2400" dirty="0" err="1"/>
              <a:t>compared</a:t>
            </a:r>
            <a:r>
              <a:rPr lang="de-AT" sz="2400" dirty="0"/>
              <a:t> </a:t>
            </a:r>
            <a:r>
              <a:rPr lang="de-AT" sz="2400" dirty="0" err="1"/>
              <a:t>to</a:t>
            </a:r>
            <a:r>
              <a:rPr lang="de-AT" sz="2400" dirty="0"/>
              <a:t> </a:t>
            </a:r>
            <a:r>
              <a:rPr lang="de-AT" sz="2400" dirty="0" err="1"/>
              <a:t>other</a:t>
            </a:r>
            <a:r>
              <a:rPr lang="de-AT" sz="2400" dirty="0"/>
              <a:t> </a:t>
            </a:r>
            <a:r>
              <a:rPr lang="de-AT" sz="2400" dirty="0" err="1"/>
              <a:t>languages</a:t>
            </a:r>
            <a:endParaRPr lang="de-AT" sz="2400" dirty="0"/>
          </a:p>
          <a:p>
            <a:r>
              <a:rPr lang="de-AT" sz="2400" dirty="0"/>
              <a:t>Can </a:t>
            </a:r>
            <a:r>
              <a:rPr lang="de-AT" sz="2400" dirty="0" err="1"/>
              <a:t>be</a:t>
            </a:r>
            <a:r>
              <a:rPr lang="de-AT" sz="2400" dirty="0"/>
              <a:t> </a:t>
            </a:r>
            <a:r>
              <a:rPr lang="de-AT" sz="2400" dirty="0" err="1"/>
              <a:t>freely</a:t>
            </a:r>
            <a:r>
              <a:rPr lang="de-AT" sz="2400" dirty="0"/>
              <a:t> </a:t>
            </a:r>
            <a:r>
              <a:rPr lang="de-AT" sz="2400" dirty="0" err="1"/>
              <a:t>ditributed</a:t>
            </a:r>
            <a:endParaRPr lang="de-AT" sz="2400" dirty="0"/>
          </a:p>
          <a:p>
            <a:endParaRPr lang="de-AT" sz="2400" dirty="0"/>
          </a:p>
          <a:p>
            <a:endParaRPr lang="de-AT" sz="24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0567E2F-6BDB-4C01-9C56-AB6D2BFE7F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293" y="5251501"/>
            <a:ext cx="1529190" cy="152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339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31730E-7F76-49F0-BEB2-D89C3CCAB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Java vs. Python</a:t>
            </a: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983CAA99-5622-44A7-9F23-915AFD0338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467" y="2222935"/>
            <a:ext cx="10905066" cy="3298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235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58A292-4559-4CB6-89DF-7DA94F353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de-AT" sz="4000" dirty="0">
                <a:solidFill>
                  <a:schemeClr val="bg1"/>
                </a:solidFill>
              </a:rPr>
              <a:t>3. </a:t>
            </a:r>
            <a:r>
              <a:rPr lang="de-AT" sz="4000" dirty="0" err="1">
                <a:solidFill>
                  <a:schemeClr val="bg1"/>
                </a:solidFill>
              </a:rPr>
              <a:t>Jython</a:t>
            </a:r>
            <a:r>
              <a:rPr lang="de-AT" sz="4000" dirty="0">
                <a:solidFill>
                  <a:schemeClr val="bg1"/>
                </a:solidFill>
              </a:rPr>
              <a:t> </a:t>
            </a:r>
            <a:r>
              <a:rPr lang="de-AT" sz="4000" dirty="0" err="1">
                <a:solidFill>
                  <a:schemeClr val="bg1"/>
                </a:solidFill>
              </a:rPr>
              <a:t>History</a:t>
            </a:r>
            <a:endParaRPr lang="de-AT" sz="4000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E75141-4462-40A1-AAB4-FDF6035D1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>
            <a:normAutofit/>
          </a:bodyPr>
          <a:lstStyle/>
          <a:p>
            <a:r>
              <a:rPr lang="de-AT" sz="2400"/>
              <a:t>Created in 1997 by Jim Hugunin</a:t>
            </a:r>
          </a:p>
          <a:p>
            <a:r>
              <a:rPr lang="en-US" sz="2400"/>
              <a:t>originally made to replace C with Java for performance-intensive code accessed by Python programs. </a:t>
            </a:r>
          </a:p>
          <a:p>
            <a:r>
              <a:rPr lang="en-US" sz="2400"/>
              <a:t>Moved to SourceForge in 2000</a:t>
            </a:r>
          </a:p>
          <a:p>
            <a:r>
              <a:rPr lang="en-US" sz="2400"/>
              <a:t>Awarded a grant by the Python Software Foundation in 2005</a:t>
            </a:r>
            <a:endParaRPr lang="de-AT" sz="2400"/>
          </a:p>
          <a:p>
            <a:pPr marL="0" indent="0">
              <a:buNone/>
            </a:pPr>
            <a:endParaRPr lang="de-AT" sz="240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74227FC-ACF5-40F7-B13C-ECE193945B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293" y="5251501"/>
            <a:ext cx="1529190" cy="152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287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58A292-4559-4CB6-89DF-7DA94F353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de-AT" sz="4000" dirty="0">
                <a:solidFill>
                  <a:schemeClr val="bg1"/>
                </a:solidFill>
              </a:rPr>
              <a:t>3. </a:t>
            </a:r>
            <a:r>
              <a:rPr lang="de-AT" sz="4000" dirty="0" err="1">
                <a:solidFill>
                  <a:schemeClr val="bg1"/>
                </a:solidFill>
              </a:rPr>
              <a:t>Jython</a:t>
            </a:r>
            <a:r>
              <a:rPr lang="de-AT" sz="4000" dirty="0">
                <a:solidFill>
                  <a:schemeClr val="bg1"/>
                </a:solidFill>
              </a:rPr>
              <a:t> Description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E75141-4462-40A1-AAB4-FDF6035D1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>
            <a:normAutofit/>
          </a:bodyPr>
          <a:lstStyle/>
          <a:p>
            <a:r>
              <a:rPr lang="en-US" sz="2400" dirty="0"/>
              <a:t>Java implementation of Python </a:t>
            </a:r>
          </a:p>
          <a:p>
            <a:r>
              <a:rPr lang="en-US" sz="2400" dirty="0"/>
              <a:t>Combines expressive power with clarity</a:t>
            </a:r>
          </a:p>
          <a:p>
            <a:r>
              <a:rPr lang="en-US" sz="2400" dirty="0"/>
              <a:t>Freely available</a:t>
            </a:r>
          </a:p>
          <a:p>
            <a:r>
              <a:rPr lang="en-US" sz="2400" dirty="0"/>
              <a:t>Needed to create Python servlets </a:t>
            </a:r>
          </a:p>
          <a:p>
            <a:pPr marL="0" indent="0">
              <a:buNone/>
            </a:pPr>
            <a:endParaRPr lang="de-AT" sz="240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74227FC-ACF5-40F7-B13C-ECE193945B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293" y="5251501"/>
            <a:ext cx="1529190" cy="152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974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6083447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0610202-14F1-447B-A707-E44470488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5558" y="637762"/>
            <a:ext cx="4284397" cy="55767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6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3. Nutshell Examples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0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7F1F86D-D2AF-41DF-871B-E4C8D1B6D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9464" y="637762"/>
            <a:ext cx="4305881" cy="58609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1.</a:t>
            </a: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Hello World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Request Information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Request Header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Request Parameter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 Cookies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E2FA193-F113-48CB-B0DA-933737EED7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293" y="5251501"/>
            <a:ext cx="1529190" cy="152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928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18EBAF3-4AA3-44AF-B226-90DC7C4A2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1. Hello World</a:t>
            </a:r>
          </a:p>
        </p:txBody>
      </p:sp>
      <p:pic>
        <p:nvPicPr>
          <p:cNvPr id="7" name="Inhaltsplatzhalter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334424B1-CFC7-4449-BCF3-083B430704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1870712"/>
            <a:ext cx="10905066" cy="433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930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D13198A-595C-4E10-BCE7-B7314FE22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2. Request Info</a:t>
            </a:r>
          </a:p>
        </p:txBody>
      </p:sp>
      <p:pic>
        <p:nvPicPr>
          <p:cNvPr id="5" name="Inhaltsplatzhalter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C607D543-76F2-4346-ABCC-E8D91A6EDE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0"/>
          <a:stretch/>
        </p:blipFill>
        <p:spPr>
          <a:xfrm>
            <a:off x="3104844" y="1728390"/>
            <a:ext cx="6114300" cy="4672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844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5EA3C6C-900A-4C89-88DD-55794E005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3. Request Header</a:t>
            </a:r>
          </a:p>
        </p:txBody>
      </p:sp>
      <p:pic>
        <p:nvPicPr>
          <p:cNvPr id="5" name="Inhaltsplatzhalter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484D9182-63B4-41CF-95B8-7769054614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873" y="1739022"/>
            <a:ext cx="6926253" cy="464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450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6918796-2918-40D6-BE3A-4600C47FCD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nhaltsplatzhalter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27B08D54-65F5-4663-A74F-3EC3A20905A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79"/>
          <a:stretch/>
        </p:blipFill>
        <p:spPr>
          <a:xfrm>
            <a:off x="450645" y="1943654"/>
            <a:ext cx="5824341" cy="3893620"/>
          </a:xfrm>
        </p:spPr>
      </p:pic>
      <p:pic>
        <p:nvPicPr>
          <p:cNvPr id="8" name="Inhaltsplatzhalter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6404E4F5-245B-40D3-8BDF-FF1B9D25E5F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10"/>
          <a:stretch/>
        </p:blipFill>
        <p:spPr>
          <a:xfrm>
            <a:off x="6378242" y="1943654"/>
            <a:ext cx="5363113" cy="3893620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58B434F-DF93-43D8-B0D3-765A8DBBD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747"/>
            <a:ext cx="10515600" cy="71555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4. Request Parameter</a:t>
            </a:r>
          </a:p>
        </p:txBody>
      </p:sp>
    </p:spTree>
    <p:extLst>
      <p:ext uri="{BB962C8B-B14F-4D97-AF65-F5344CB8AC3E}">
        <p14:creationId xmlns:p14="http://schemas.microsoft.com/office/powerpoint/2010/main" val="9752418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6918796-2918-40D6-BE3A-4600C47FCD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8B434F-DF93-43D8-B0D3-765A8DBBD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747"/>
            <a:ext cx="10515600" cy="71555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5. Cookies</a:t>
            </a:r>
          </a:p>
        </p:txBody>
      </p:sp>
      <p:pic>
        <p:nvPicPr>
          <p:cNvPr id="6" name="Inhaltsplatzhalter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DB864EAA-9A8D-4749-8D2E-2766A095F7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48"/>
          <a:stretch/>
        </p:blipFill>
        <p:spPr>
          <a:xfrm>
            <a:off x="421757" y="1823595"/>
            <a:ext cx="5334000" cy="4133738"/>
          </a:xfrm>
          <a:prstGeom prst="rect">
            <a:avLst/>
          </a:prstGeom>
        </p:spPr>
      </p:pic>
      <p:pic>
        <p:nvPicPr>
          <p:cNvPr id="11" name="Inhaltsplatzhalter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8B9E58EE-3BBF-47CF-8904-F9B465CF1D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6" t="56518"/>
          <a:stretch/>
        </p:blipFill>
        <p:spPr>
          <a:xfrm>
            <a:off x="5906755" y="1823595"/>
            <a:ext cx="5863488" cy="413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099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6095990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D535987-41C1-4FB1-8523-79E822AE3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4270588" cy="5576770"/>
          </a:xfrm>
        </p:spPr>
        <p:txBody>
          <a:bodyPr anchor="t">
            <a:normAutofit/>
          </a:bodyPr>
          <a:lstStyle/>
          <a:p>
            <a:r>
              <a:rPr lang="de-AT" sz="6600">
                <a:solidFill>
                  <a:schemeClr val="bg1"/>
                </a:solidFill>
              </a:rPr>
              <a:t>Content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0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4650" y="637762"/>
            <a:ext cx="457200" cy="45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7B57A3-BD66-4B14-AE01-7A3125AA7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4648" y="841904"/>
            <a:ext cx="4310700" cy="5335059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de-AT" sz="2200"/>
              <a:t>Introduction</a:t>
            </a:r>
          </a:p>
          <a:p>
            <a:pPr marL="514350" indent="-514350">
              <a:buAutoNum type="arabicPeriod"/>
            </a:pPr>
            <a:r>
              <a:rPr lang="de-AT" sz="2200"/>
              <a:t>Theoretical background</a:t>
            </a:r>
          </a:p>
          <a:p>
            <a:pPr marL="971550" lvl="1" indent="-514350">
              <a:buAutoNum type="arabicPeriod"/>
            </a:pPr>
            <a:r>
              <a:rPr lang="de-AT" sz="2200"/>
              <a:t>Apache Tomcat</a:t>
            </a:r>
          </a:p>
          <a:p>
            <a:pPr marL="971550" lvl="1" indent="-514350">
              <a:buAutoNum type="arabicPeriod"/>
            </a:pPr>
            <a:r>
              <a:rPr lang="de-AT" sz="2200"/>
              <a:t>Python</a:t>
            </a:r>
          </a:p>
          <a:p>
            <a:pPr marL="971550" lvl="1" indent="-514350">
              <a:buAutoNum type="arabicPeriod"/>
            </a:pPr>
            <a:r>
              <a:rPr lang="de-AT" sz="2200"/>
              <a:t>Jython</a:t>
            </a:r>
          </a:p>
          <a:p>
            <a:pPr marL="514350" indent="-514350">
              <a:buAutoNum type="arabicPeriod"/>
            </a:pPr>
            <a:r>
              <a:rPr lang="de-AT" sz="2200"/>
              <a:t>Nutshell Examples</a:t>
            </a:r>
          </a:p>
          <a:p>
            <a:pPr marL="971550" lvl="1" indent="-514350">
              <a:buAutoNum type="arabicPeriod"/>
            </a:pPr>
            <a:r>
              <a:rPr lang="de-AT" sz="2200"/>
              <a:t>Hello World</a:t>
            </a:r>
          </a:p>
          <a:p>
            <a:pPr marL="971550" lvl="1" indent="-514350">
              <a:buAutoNum type="arabicPeriod"/>
            </a:pPr>
            <a:r>
              <a:rPr lang="de-AT" sz="2200"/>
              <a:t>Request Information</a:t>
            </a:r>
          </a:p>
          <a:p>
            <a:pPr marL="971550" lvl="1" indent="-514350">
              <a:buAutoNum type="arabicPeriod"/>
            </a:pPr>
            <a:r>
              <a:rPr lang="de-AT" sz="2200"/>
              <a:t>Request Header</a:t>
            </a:r>
          </a:p>
          <a:p>
            <a:pPr marL="971550" lvl="1" indent="-514350">
              <a:buAutoNum type="arabicPeriod"/>
            </a:pPr>
            <a:r>
              <a:rPr lang="de-AT" sz="2200"/>
              <a:t>Request Parameter</a:t>
            </a:r>
          </a:p>
          <a:p>
            <a:pPr marL="971550" lvl="1" indent="-514350">
              <a:buAutoNum type="arabicPeriod"/>
            </a:pPr>
            <a:r>
              <a:rPr lang="de-AT" sz="2200"/>
              <a:t>Cookies</a:t>
            </a:r>
          </a:p>
          <a:p>
            <a:pPr marL="514350" indent="-514350">
              <a:buAutoNum type="arabicPeriod"/>
            </a:pPr>
            <a:r>
              <a:rPr lang="de-AT" sz="2200"/>
              <a:t>Conclusion</a:t>
            </a:r>
          </a:p>
          <a:p>
            <a:pPr marL="971550" lvl="1" indent="-514350">
              <a:buAutoNum type="arabicPeriod"/>
            </a:pPr>
            <a:r>
              <a:rPr lang="de-AT" sz="2200"/>
              <a:t>Summary</a:t>
            </a:r>
          </a:p>
          <a:p>
            <a:pPr marL="971550" lvl="1" indent="-514350">
              <a:buAutoNum type="arabicPeriod"/>
            </a:pPr>
            <a:r>
              <a:rPr lang="de-AT" sz="2200"/>
              <a:t>Outlook</a:t>
            </a:r>
          </a:p>
          <a:p>
            <a:endParaRPr lang="de-AT" sz="220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67CEC13-85D8-4058-942E-EA6BB70780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293" y="5251501"/>
            <a:ext cx="1529190" cy="152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3459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6083447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0610202-14F1-447B-A707-E44470488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5558" y="637762"/>
            <a:ext cx="4284397" cy="55767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  <a:r>
              <a:rPr lang="en-US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. Conclusion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0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7F1F86D-D2AF-41DF-871B-E4C8D1B6D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9464" y="637762"/>
            <a:ext cx="4305881" cy="58609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1.</a:t>
            </a: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Summary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Outlook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12861A7-2662-4BFC-B859-8CB0A7F8E4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293" y="5251501"/>
            <a:ext cx="1529190" cy="152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7159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1"/>
            <a:ext cx="12191990" cy="168864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71B2142-3E54-4C81-B0BE-65B641469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de-AT" sz="4000" dirty="0">
                <a:solidFill>
                  <a:schemeClr val="bg1"/>
                </a:solidFill>
              </a:rPr>
              <a:t>1. Summary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2154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Inhaltsplatzhalter 4">
            <a:extLst>
              <a:ext uri="{FF2B5EF4-FFF2-40B4-BE49-F238E27FC236}">
                <a16:creationId xmlns:a16="http://schemas.microsoft.com/office/drawing/2014/main" id="{CD63EC9F-443E-4F0E-BE55-DB7667F8C2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794987"/>
              </p:ext>
            </p:extLst>
          </p:nvPr>
        </p:nvGraphicFramePr>
        <p:xfrm>
          <a:off x="1155558" y="2261336"/>
          <a:ext cx="9889789" cy="3907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70661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1"/>
            <a:ext cx="12191990" cy="168864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71B2142-3E54-4C81-B0BE-65B641469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de-AT" sz="4000" dirty="0">
                <a:solidFill>
                  <a:schemeClr val="bg1"/>
                </a:solidFill>
              </a:rPr>
              <a:t>2. Outlook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2154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Inhaltsplatzhalter 4">
            <a:extLst>
              <a:ext uri="{FF2B5EF4-FFF2-40B4-BE49-F238E27FC236}">
                <a16:creationId xmlns:a16="http://schemas.microsoft.com/office/drawing/2014/main" id="{CD63EC9F-443E-4F0E-BE55-DB7667F8C2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8923838"/>
              </p:ext>
            </p:extLst>
          </p:nvPr>
        </p:nvGraphicFramePr>
        <p:xfrm>
          <a:off x="1155558" y="2261336"/>
          <a:ext cx="9889789" cy="3907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9481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6083447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EAB4222-F6D4-456F-A2DC-406B83433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5558" y="637762"/>
            <a:ext cx="4284397" cy="55767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1. Introduction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0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E546C4D-02C3-437B-83B1-500F91A60A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9464" y="637762"/>
            <a:ext cx="4305881" cy="58609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1.</a:t>
            </a: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Goal of the paper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table of contents of the Seminar Paper</a:t>
            </a:r>
          </a:p>
          <a:p>
            <a:endParaRPr lang="en-US" sz="4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C31A5CD-E6C4-46E5-B50B-08221E692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293" y="5251501"/>
            <a:ext cx="1529190" cy="152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91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28">
            <a:extLst>
              <a:ext uri="{FF2B5EF4-FFF2-40B4-BE49-F238E27FC236}">
                <a16:creationId xmlns:a16="http://schemas.microsoft.com/office/drawing/2014/main" id="{0C541B88-1AE9-40C3-AFD5-967787C19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30">
            <a:extLst>
              <a:ext uri="{FF2B5EF4-FFF2-40B4-BE49-F238E27FC236}">
                <a16:creationId xmlns:a16="http://schemas.microsoft.com/office/drawing/2014/main" id="{E5F17139-31EE-46AC-B04F-DBBD852DD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90596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332028D-5182-413D-BF01-7E095FFD2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95697"/>
            <a:ext cx="3200400" cy="4238118"/>
          </a:xfrm>
        </p:spPr>
        <p:txBody>
          <a:bodyPr>
            <a:normAutofit/>
          </a:bodyPr>
          <a:lstStyle/>
          <a:p>
            <a:r>
              <a:rPr lang="de-AT" dirty="0">
                <a:solidFill>
                  <a:schemeClr val="bg1"/>
                </a:solidFill>
              </a:rPr>
              <a:t>1. Goal </a:t>
            </a:r>
            <a:r>
              <a:rPr lang="de-AT" dirty="0" err="1">
                <a:solidFill>
                  <a:schemeClr val="bg1"/>
                </a:solidFill>
              </a:rPr>
              <a:t>of</a:t>
            </a:r>
            <a:r>
              <a:rPr lang="de-AT" dirty="0">
                <a:solidFill>
                  <a:schemeClr val="bg1"/>
                </a:solidFill>
              </a:rPr>
              <a:t> </a:t>
            </a:r>
            <a:r>
              <a:rPr lang="de-AT" dirty="0" err="1">
                <a:solidFill>
                  <a:schemeClr val="bg1"/>
                </a:solidFill>
              </a:rPr>
              <a:t>the</a:t>
            </a:r>
            <a:r>
              <a:rPr lang="de-AT" dirty="0">
                <a:solidFill>
                  <a:schemeClr val="bg1"/>
                </a:solidFill>
              </a:rPr>
              <a:t> Paper</a:t>
            </a:r>
          </a:p>
        </p:txBody>
      </p:sp>
      <p:grpSp>
        <p:nvGrpSpPr>
          <p:cNvPr id="58" name="Graphic 38">
            <a:extLst>
              <a:ext uri="{FF2B5EF4-FFF2-40B4-BE49-F238E27FC236}">
                <a16:creationId xmlns:a16="http://schemas.microsoft.com/office/drawing/2014/main" id="{7CF625D3-71A3-4F30-A096-8EF334E95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59" name="Freeform: Shape 33">
              <a:extLst>
                <a:ext uri="{FF2B5EF4-FFF2-40B4-BE49-F238E27FC236}">
                  <a16:creationId xmlns:a16="http://schemas.microsoft.com/office/drawing/2014/main" id="{C6754E2F-F56E-4BA3-99DD-8EBF110E34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0" name="Freeform: Shape 34">
              <a:extLst>
                <a:ext uri="{FF2B5EF4-FFF2-40B4-BE49-F238E27FC236}">
                  <a16:creationId xmlns:a16="http://schemas.microsoft.com/office/drawing/2014/main" id="{24A69059-7C49-49C6-B071-F2A9B558E0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Oval 36">
            <a:extLst>
              <a:ext uri="{FF2B5EF4-FFF2-40B4-BE49-F238E27FC236}">
                <a16:creationId xmlns:a16="http://schemas.microsoft.com/office/drawing/2014/main" id="{89D16701-DA76-4F72-BB63-E2C3FFBDF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260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Oval 38">
            <a:extLst>
              <a:ext uri="{FF2B5EF4-FFF2-40B4-BE49-F238E27FC236}">
                <a16:creationId xmlns:a16="http://schemas.microsoft.com/office/drawing/2014/main" id="{1CC28BE1-9DC6-43FE-9582-39F091098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260" y="4752208"/>
            <a:ext cx="365021" cy="36502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63" name="Graphic 4">
            <a:extLst>
              <a:ext uri="{FF2B5EF4-FFF2-40B4-BE49-F238E27FC236}">
                <a16:creationId xmlns:a16="http://schemas.microsoft.com/office/drawing/2014/main" id="{AF9AF3F3-CE0C-4125-BDD7-346487FA0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109667" y="5539935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64" name="Freeform: Shape 41">
              <a:extLst>
                <a:ext uri="{FF2B5EF4-FFF2-40B4-BE49-F238E27FC236}">
                  <a16:creationId xmlns:a16="http://schemas.microsoft.com/office/drawing/2014/main" id="{B31DFBFA-CF4D-4940-9086-26F83E5C6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42">
              <a:extLst>
                <a:ext uri="{FF2B5EF4-FFF2-40B4-BE49-F238E27FC236}">
                  <a16:creationId xmlns:a16="http://schemas.microsoft.com/office/drawing/2014/main" id="{27854033-BD20-4C77-8C5B-048F4B3BD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43">
              <a:extLst>
                <a:ext uri="{FF2B5EF4-FFF2-40B4-BE49-F238E27FC236}">
                  <a16:creationId xmlns:a16="http://schemas.microsoft.com/office/drawing/2014/main" id="{BC93AA74-BEB3-444F-835B-7AA6ECE61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44">
              <a:extLst>
                <a:ext uri="{FF2B5EF4-FFF2-40B4-BE49-F238E27FC236}">
                  <a16:creationId xmlns:a16="http://schemas.microsoft.com/office/drawing/2014/main" id="{F00DF1C9-6952-4704-B8B3-95406E18E4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45">
              <a:extLst>
                <a:ext uri="{FF2B5EF4-FFF2-40B4-BE49-F238E27FC236}">
                  <a16:creationId xmlns:a16="http://schemas.microsoft.com/office/drawing/2014/main" id="{B34783FD-297C-40D2-964B-DBAE4DE28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46">
              <a:extLst>
                <a:ext uri="{FF2B5EF4-FFF2-40B4-BE49-F238E27FC236}">
                  <a16:creationId xmlns:a16="http://schemas.microsoft.com/office/drawing/2014/main" id="{DE621623-0357-4FD5-A1AC-4005010259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47">
              <a:extLst>
                <a:ext uri="{FF2B5EF4-FFF2-40B4-BE49-F238E27FC236}">
                  <a16:creationId xmlns:a16="http://schemas.microsoft.com/office/drawing/2014/main" id="{024F346E-10A0-458F-A9CA-8C0079472F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48">
              <a:extLst>
                <a:ext uri="{FF2B5EF4-FFF2-40B4-BE49-F238E27FC236}">
                  <a16:creationId xmlns:a16="http://schemas.microsoft.com/office/drawing/2014/main" id="{7937A2F7-01A9-47F3-BED6-B61D99840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49">
              <a:extLst>
                <a:ext uri="{FF2B5EF4-FFF2-40B4-BE49-F238E27FC236}">
                  <a16:creationId xmlns:a16="http://schemas.microsoft.com/office/drawing/2014/main" id="{5B44DAF8-5073-441A-82E1-180385D35F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50">
              <a:extLst>
                <a:ext uri="{FF2B5EF4-FFF2-40B4-BE49-F238E27FC236}">
                  <a16:creationId xmlns:a16="http://schemas.microsoft.com/office/drawing/2014/main" id="{52B0413D-0E36-4A90-8E6A-9EDC676A6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51">
              <a:extLst>
                <a:ext uri="{FF2B5EF4-FFF2-40B4-BE49-F238E27FC236}">
                  <a16:creationId xmlns:a16="http://schemas.microsoft.com/office/drawing/2014/main" id="{86059ECF-0D50-48AD-B67A-645EC29D33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52">
              <a:extLst>
                <a:ext uri="{FF2B5EF4-FFF2-40B4-BE49-F238E27FC236}">
                  <a16:creationId xmlns:a16="http://schemas.microsoft.com/office/drawing/2014/main" id="{B394906F-6BF2-447E-9886-F12708E12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53">
              <a:extLst>
                <a:ext uri="{FF2B5EF4-FFF2-40B4-BE49-F238E27FC236}">
                  <a16:creationId xmlns:a16="http://schemas.microsoft.com/office/drawing/2014/main" id="{A45EB96B-215A-4EBF-A594-2B08222339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aphicFrame>
        <p:nvGraphicFramePr>
          <p:cNvPr id="77" name="Inhaltsplatzhalter 4">
            <a:extLst>
              <a:ext uri="{FF2B5EF4-FFF2-40B4-BE49-F238E27FC236}">
                <a16:creationId xmlns:a16="http://schemas.microsoft.com/office/drawing/2014/main" id="{92EDF469-09D8-46AB-AFC3-04A9C7357D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186518"/>
              </p:ext>
            </p:extLst>
          </p:nvPr>
        </p:nvGraphicFramePr>
        <p:xfrm>
          <a:off x="5484139" y="477540"/>
          <a:ext cx="6301601" cy="5878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4012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C608BEB-860E-4094-8511-78603564A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50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C15C43-5A29-4BFD-B685-61D053D84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2488"/>
            <a:ext cx="2899189" cy="4363844"/>
          </a:xfrm>
        </p:spPr>
        <p:txBody>
          <a:bodyPr anchor="t">
            <a:normAutofit/>
          </a:bodyPr>
          <a:lstStyle/>
          <a:p>
            <a:r>
              <a:rPr lang="de-AT" sz="4000" dirty="0">
                <a:solidFill>
                  <a:srgbClr val="FFFFFF"/>
                </a:solidFill>
              </a:rPr>
              <a:t>2. Table </a:t>
            </a:r>
            <a:r>
              <a:rPr lang="de-AT" sz="4000" dirty="0" err="1">
                <a:solidFill>
                  <a:srgbClr val="FFFFFF"/>
                </a:solidFill>
              </a:rPr>
              <a:t>of</a:t>
            </a:r>
            <a:r>
              <a:rPr lang="de-AT" sz="4000" dirty="0">
                <a:solidFill>
                  <a:srgbClr val="FFFFFF"/>
                </a:solidFill>
              </a:rPr>
              <a:t> </a:t>
            </a:r>
            <a:r>
              <a:rPr lang="de-AT" sz="4000" dirty="0" err="1">
                <a:solidFill>
                  <a:srgbClr val="FFFFFF"/>
                </a:solidFill>
              </a:rPr>
              <a:t>contents</a:t>
            </a:r>
            <a:r>
              <a:rPr lang="de-AT" sz="4000" dirty="0">
                <a:solidFill>
                  <a:srgbClr val="FFFFFF"/>
                </a:solidFill>
              </a:rPr>
              <a:t> </a:t>
            </a:r>
            <a:r>
              <a:rPr lang="de-AT" sz="4000" dirty="0" err="1">
                <a:solidFill>
                  <a:srgbClr val="FFFFFF"/>
                </a:solidFill>
              </a:rPr>
              <a:t>of</a:t>
            </a:r>
            <a:r>
              <a:rPr lang="de-AT" sz="4000" dirty="0">
                <a:solidFill>
                  <a:srgbClr val="FFFFFF"/>
                </a:solidFill>
              </a:rPr>
              <a:t> </a:t>
            </a:r>
            <a:r>
              <a:rPr lang="de-AT" sz="4000" dirty="0" err="1">
                <a:solidFill>
                  <a:srgbClr val="FFFFFF"/>
                </a:solidFill>
              </a:rPr>
              <a:t>the</a:t>
            </a:r>
            <a:r>
              <a:rPr lang="de-AT" sz="4000" dirty="0">
                <a:solidFill>
                  <a:srgbClr val="FFFFFF"/>
                </a:solidFill>
              </a:rPr>
              <a:t> </a:t>
            </a:r>
            <a:r>
              <a:rPr lang="de-AT" sz="4000" dirty="0" err="1">
                <a:solidFill>
                  <a:srgbClr val="FFFFFF"/>
                </a:solidFill>
              </a:rPr>
              <a:t>seminar</a:t>
            </a:r>
            <a:r>
              <a:rPr lang="de-AT" sz="4000" dirty="0">
                <a:solidFill>
                  <a:srgbClr val="FFFFFF"/>
                </a:solidFill>
              </a:rPr>
              <a:t> </a:t>
            </a:r>
            <a:r>
              <a:rPr lang="de-AT" sz="4000" dirty="0" err="1">
                <a:solidFill>
                  <a:srgbClr val="FFFFFF"/>
                </a:solidFill>
              </a:rPr>
              <a:t>paper</a:t>
            </a:r>
            <a:endParaRPr lang="de-AT" sz="4000" dirty="0">
              <a:solidFill>
                <a:srgbClr val="FFFFFF"/>
              </a:solidFill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3943BE1-721F-46D1-B0D7-56A0E4A864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80855" y="1412489"/>
            <a:ext cx="3427283" cy="4363844"/>
          </a:xfrm>
        </p:spPr>
        <p:txBody>
          <a:bodyPr>
            <a:normAutofit/>
          </a:bodyPr>
          <a:lstStyle/>
          <a:p>
            <a:r>
              <a:rPr lang="de-AT" sz="1400" b="1"/>
              <a:t>1. Introduction</a:t>
            </a:r>
          </a:p>
          <a:p>
            <a:pPr lvl="1"/>
            <a:r>
              <a:rPr lang="de-AT" sz="1400"/>
              <a:t>1.1 Objectives</a:t>
            </a:r>
          </a:p>
          <a:p>
            <a:pPr lvl="1"/>
            <a:r>
              <a:rPr lang="de-AT" sz="1400"/>
              <a:t>1.2 Methodology</a:t>
            </a:r>
          </a:p>
          <a:p>
            <a:pPr lvl="1"/>
            <a:r>
              <a:rPr lang="de-AT" sz="1400"/>
              <a:t>1.3 Structure</a:t>
            </a:r>
          </a:p>
          <a:p>
            <a:pPr lvl="1"/>
            <a:endParaRPr lang="de-AT" sz="1400"/>
          </a:p>
          <a:p>
            <a:r>
              <a:rPr lang="de-AT" sz="1400" b="1"/>
              <a:t>2. Background</a:t>
            </a:r>
          </a:p>
          <a:p>
            <a:pPr lvl="1"/>
            <a:r>
              <a:rPr lang="de-AT" sz="1400"/>
              <a:t>2.1 Apache Tomcat</a:t>
            </a:r>
          </a:p>
          <a:p>
            <a:pPr lvl="1"/>
            <a:r>
              <a:rPr lang="de-AT" sz="1400"/>
              <a:t>2.2 Python</a:t>
            </a:r>
          </a:p>
          <a:p>
            <a:pPr lvl="1"/>
            <a:r>
              <a:rPr lang="de-AT" sz="1400"/>
              <a:t>2.3 Jython</a:t>
            </a:r>
          </a:p>
          <a:p>
            <a:endParaRPr lang="de-AT" sz="1400"/>
          </a:p>
          <a:p>
            <a:r>
              <a:rPr lang="de-AT" sz="1400" b="1"/>
              <a:t>3. Nutshell Examples</a:t>
            </a:r>
          </a:p>
          <a:p>
            <a:pPr lvl="1"/>
            <a:r>
              <a:rPr lang="de-AT" sz="1400"/>
              <a:t>3.1 Hello World</a:t>
            </a:r>
          </a:p>
          <a:p>
            <a:pPr lvl="1"/>
            <a:r>
              <a:rPr lang="de-AT" sz="1400"/>
              <a:t>3.2 Request Information</a:t>
            </a:r>
          </a:p>
          <a:p>
            <a:pPr lvl="1"/>
            <a:r>
              <a:rPr lang="de-AT" sz="1400"/>
              <a:t>3.3 Request Header</a:t>
            </a:r>
          </a:p>
          <a:p>
            <a:pPr lvl="1"/>
            <a:r>
              <a:rPr lang="de-AT" sz="1400"/>
              <a:t>3.4 Request Parameter</a:t>
            </a:r>
          </a:p>
          <a:p>
            <a:pPr lvl="1"/>
            <a:r>
              <a:rPr lang="de-AT" sz="1400"/>
              <a:t>3.5 Cookies</a:t>
            </a:r>
          </a:p>
          <a:p>
            <a:endParaRPr lang="de-AT" sz="140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F16A8D4-FE87-4604-88B2-394B5D1EB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1" y="1412488"/>
            <a:ext cx="0" cy="36576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5113853-64A8-4741-8E1A-146B03CE97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604" y="1412489"/>
            <a:ext cx="3197701" cy="4363844"/>
          </a:xfrm>
        </p:spPr>
        <p:txBody>
          <a:bodyPr>
            <a:normAutofit/>
          </a:bodyPr>
          <a:lstStyle/>
          <a:p>
            <a:r>
              <a:rPr lang="de-AT" sz="1800" b="1" dirty="0"/>
              <a:t>5. </a:t>
            </a:r>
            <a:r>
              <a:rPr lang="de-AT" sz="1800" b="1" dirty="0" err="1"/>
              <a:t>Conclusion</a:t>
            </a:r>
            <a:endParaRPr lang="de-AT" sz="1800" b="1" dirty="0"/>
          </a:p>
          <a:p>
            <a:pPr lvl="1"/>
            <a:r>
              <a:rPr lang="de-AT" sz="1800" dirty="0"/>
              <a:t>5.1 Summary</a:t>
            </a:r>
          </a:p>
          <a:p>
            <a:pPr lvl="1"/>
            <a:r>
              <a:rPr lang="de-AT" sz="1800" dirty="0"/>
              <a:t>5.2 Outlook</a:t>
            </a:r>
          </a:p>
          <a:p>
            <a:pPr marL="0" indent="0">
              <a:buNone/>
            </a:pPr>
            <a:endParaRPr lang="de-AT" sz="1800" b="1" dirty="0"/>
          </a:p>
          <a:p>
            <a:r>
              <a:rPr lang="de-AT" sz="1800" b="1" dirty="0"/>
              <a:t>Appendix</a:t>
            </a:r>
          </a:p>
          <a:p>
            <a:pPr lvl="1"/>
            <a:r>
              <a:rPr lang="de-AT" sz="1800" dirty="0"/>
              <a:t>Installation Guide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7C656B5-EDD6-4ECC-85AD-F207D63240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293" y="5251501"/>
            <a:ext cx="1529190" cy="152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852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6083447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353F0737-DF5F-4D9E-BFD2-6E7940BAB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5558" y="637762"/>
            <a:ext cx="4284397" cy="55767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2. Theoretical Background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0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93CFBB57-5C9F-41B5-825A-3D78B231BE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9464" y="637762"/>
            <a:ext cx="4305881" cy="58609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1.</a:t>
            </a: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Apache Tomcat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Python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</a:t>
            </a:r>
            <a:r>
              <a:rPr lang="en-US" sz="28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Jython</a:t>
            </a:r>
            <a:endParaRPr lang="en-US" sz="2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4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936FD0F-47DF-4A60-85AC-A75CF7770D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293" y="5251501"/>
            <a:ext cx="1529190" cy="152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992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FFDF940-DDD1-4C51-8864-39ED6C4B2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de-AT" sz="4000" dirty="0">
                <a:solidFill>
                  <a:schemeClr val="bg1"/>
                </a:solidFill>
              </a:rPr>
              <a:t>1. Apache </a:t>
            </a:r>
            <a:r>
              <a:rPr lang="de-AT" sz="4000" dirty="0" err="1">
                <a:solidFill>
                  <a:schemeClr val="bg1"/>
                </a:solidFill>
              </a:rPr>
              <a:t>Tomcat</a:t>
            </a:r>
            <a:r>
              <a:rPr lang="de-AT" sz="4000" dirty="0">
                <a:solidFill>
                  <a:schemeClr val="bg1"/>
                </a:solidFill>
              </a:rPr>
              <a:t> </a:t>
            </a:r>
            <a:r>
              <a:rPr lang="de-AT" sz="4000" dirty="0" err="1">
                <a:solidFill>
                  <a:schemeClr val="bg1"/>
                </a:solidFill>
              </a:rPr>
              <a:t>History</a:t>
            </a:r>
            <a:endParaRPr lang="de-AT" sz="4000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0BF365-0A44-44FD-9D86-41AB5DCCD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>
            <a:normAutofit/>
          </a:bodyPr>
          <a:lstStyle/>
          <a:p>
            <a:r>
              <a:rPr lang="de-AT" sz="2400"/>
              <a:t>Startet as a project by James Duncan Davidson at Sun Microsystems </a:t>
            </a:r>
          </a:p>
          <a:p>
            <a:r>
              <a:rPr lang="de-AT" sz="2400"/>
              <a:t>Tomcat codes base was transferred to the Apache Software Foundation in 1999</a:t>
            </a:r>
          </a:p>
          <a:p>
            <a:r>
              <a:rPr lang="de-AT" sz="2400"/>
              <a:t>Was continued as an Open-Source project</a:t>
            </a:r>
          </a:p>
          <a:p>
            <a:r>
              <a:rPr lang="de-AT" sz="2400"/>
              <a:t>Got his own management structure in 2005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A4FFB3B-1468-41B7-A99A-1FA2D4246B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293" y="5251501"/>
            <a:ext cx="1529190" cy="152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359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69AAF5B-62FA-4403-B5A0-AC0AB709B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de-AT" sz="4000" dirty="0">
                <a:solidFill>
                  <a:schemeClr val="bg1"/>
                </a:solidFill>
              </a:rPr>
              <a:t>1. Apache </a:t>
            </a:r>
            <a:r>
              <a:rPr lang="de-AT" sz="4000" dirty="0" err="1">
                <a:solidFill>
                  <a:schemeClr val="bg1"/>
                </a:solidFill>
              </a:rPr>
              <a:t>Tomcat</a:t>
            </a:r>
            <a:r>
              <a:rPr lang="de-AT" sz="4000" dirty="0">
                <a:solidFill>
                  <a:schemeClr val="bg1"/>
                </a:solidFill>
              </a:rPr>
              <a:t> Description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374ECB-BB95-4790-A1E0-451FE5C62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>
            <a:normAutofit/>
          </a:bodyPr>
          <a:lstStyle/>
          <a:p>
            <a:r>
              <a:rPr lang="de-AT" sz="1700"/>
              <a:t>Web Application server designed to execute Java servlets</a:t>
            </a:r>
          </a:p>
          <a:p>
            <a:r>
              <a:rPr lang="de-AT" sz="1700"/>
              <a:t>Open-Source Software</a:t>
            </a:r>
          </a:p>
          <a:p>
            <a:pPr lvl="1"/>
            <a:r>
              <a:rPr lang="de-AT" sz="1700"/>
              <a:t>Free for everyone to use</a:t>
            </a:r>
          </a:p>
          <a:p>
            <a:pPr lvl="1"/>
            <a:r>
              <a:rPr lang="de-AT" sz="1700"/>
              <a:t>Gives user complete freedom over his web servers</a:t>
            </a:r>
          </a:p>
          <a:p>
            <a:r>
              <a:rPr lang="de-AT" sz="1700"/>
              <a:t>Lightweight Application</a:t>
            </a:r>
          </a:p>
          <a:p>
            <a:pPr lvl="1"/>
            <a:r>
              <a:rPr lang="de-AT" sz="1700"/>
              <a:t>Offers most basic functions for a server</a:t>
            </a:r>
          </a:p>
          <a:p>
            <a:pPr lvl="1"/>
            <a:r>
              <a:rPr lang="de-AT" sz="1700"/>
              <a:t>Almost No loading times</a:t>
            </a:r>
          </a:p>
          <a:p>
            <a:pPr lvl="1"/>
            <a:r>
              <a:rPr lang="de-AT" sz="1700"/>
              <a:t>Redeploy time much faster than other applications of this type</a:t>
            </a:r>
          </a:p>
          <a:p>
            <a:r>
              <a:rPr lang="de-AT" sz="1700"/>
              <a:t>Stability</a:t>
            </a:r>
          </a:p>
          <a:p>
            <a:pPr lvl="1"/>
            <a:r>
              <a:rPr lang="de-AT" sz="1700"/>
              <a:t>Runs independently of the Apache installation</a:t>
            </a:r>
          </a:p>
          <a:p>
            <a:pPr lvl="1"/>
            <a:r>
              <a:rPr lang="de-AT" sz="1700"/>
              <a:t>Even a major error in Tomcat does not cause a crash</a:t>
            </a:r>
          </a:p>
          <a:p>
            <a:r>
              <a:rPr lang="de-AT" sz="1700"/>
              <a:t>Very good Documentation</a:t>
            </a:r>
          </a:p>
          <a:p>
            <a:pPr lvl="1"/>
            <a:endParaRPr lang="de-AT" sz="1700"/>
          </a:p>
          <a:p>
            <a:endParaRPr lang="de-AT" sz="170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203F046-A944-4385-8135-9020A8855E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293" y="5251501"/>
            <a:ext cx="1529190" cy="152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124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B033ED-CAAA-42AA-B2D8-9AB29357D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9888496" cy="900131"/>
          </a:xfrm>
        </p:spPr>
        <p:txBody>
          <a:bodyPr anchor="t">
            <a:normAutofit/>
          </a:bodyPr>
          <a:lstStyle/>
          <a:p>
            <a:r>
              <a:rPr lang="de-AT" sz="4000" dirty="0">
                <a:solidFill>
                  <a:schemeClr val="bg1"/>
                </a:solidFill>
              </a:rPr>
              <a:t>2. Python </a:t>
            </a:r>
            <a:r>
              <a:rPr lang="de-AT" sz="4000" dirty="0" err="1">
                <a:solidFill>
                  <a:schemeClr val="bg1"/>
                </a:solidFill>
              </a:rPr>
              <a:t>History</a:t>
            </a:r>
            <a:endParaRPr lang="de-AT" sz="4000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C4C2686-AA50-4F39-9FC0-435FFC2CC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548" y="2217343"/>
            <a:ext cx="9880893" cy="3959619"/>
          </a:xfrm>
        </p:spPr>
        <p:txBody>
          <a:bodyPr>
            <a:normAutofit/>
          </a:bodyPr>
          <a:lstStyle/>
          <a:p>
            <a:r>
              <a:rPr lang="de-AT" sz="2400"/>
              <a:t>Work started at the end of 1980 by Guido Van Rossum</a:t>
            </a:r>
          </a:p>
          <a:p>
            <a:r>
              <a:rPr lang="de-AT" sz="2400"/>
              <a:t>Based on ABC programming language</a:t>
            </a:r>
          </a:p>
          <a:p>
            <a:pPr lvl="1"/>
            <a:r>
              <a:rPr lang="de-AT" dirty="0"/>
              <a:t>Syntax</a:t>
            </a:r>
          </a:p>
          <a:p>
            <a:pPr lvl="1"/>
            <a:r>
              <a:rPr lang="de-AT" dirty="0"/>
              <a:t>Best </a:t>
            </a:r>
            <a:r>
              <a:rPr lang="de-AT"/>
              <a:t>features</a:t>
            </a:r>
            <a:endParaRPr lang="de-AT" dirty="0"/>
          </a:p>
          <a:p>
            <a:pPr lvl="1"/>
            <a:r>
              <a:rPr lang="de-AT"/>
              <a:t>Issues</a:t>
            </a:r>
            <a:r>
              <a:rPr lang="de-AT" dirty="0"/>
              <a:t> </a:t>
            </a:r>
            <a:r>
              <a:rPr lang="de-AT"/>
              <a:t>fixed</a:t>
            </a:r>
            <a:endParaRPr lang="de-AT" dirty="0"/>
          </a:p>
          <a:p>
            <a:r>
              <a:rPr lang="de-AT" sz="2400"/>
              <a:t>Finally released in 1991</a:t>
            </a:r>
          </a:p>
          <a:p>
            <a:pPr marL="0" indent="0">
              <a:buNone/>
            </a:pPr>
            <a:endParaRPr lang="de-AT" sz="2400"/>
          </a:p>
          <a:p>
            <a:pPr lvl="1"/>
            <a:endParaRPr lang="de-AT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D041019-FA42-472D-AD26-A899BACA87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293" y="5251501"/>
            <a:ext cx="1529190" cy="152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980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484</Words>
  <Application>Microsoft Office PowerPoint</Application>
  <PresentationFormat>Breitbild</PresentationFormat>
  <Paragraphs>125</Paragraphs>
  <Slides>22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</vt:lpstr>
      <vt:lpstr>Python: Apache Tomcat Cookbook (Nutshell Examples) </vt:lpstr>
      <vt:lpstr>Content</vt:lpstr>
      <vt:lpstr>1. Introduction</vt:lpstr>
      <vt:lpstr>1. Goal of the Paper</vt:lpstr>
      <vt:lpstr>2. Table of contents of the seminar paper</vt:lpstr>
      <vt:lpstr>2. Theoretical Background</vt:lpstr>
      <vt:lpstr>1. Apache Tomcat History</vt:lpstr>
      <vt:lpstr>1. Apache Tomcat Description </vt:lpstr>
      <vt:lpstr>2. Python History</vt:lpstr>
      <vt:lpstr>2. Python Description</vt:lpstr>
      <vt:lpstr>Java vs. Python</vt:lpstr>
      <vt:lpstr>3. Jython History</vt:lpstr>
      <vt:lpstr>3. Jython Description</vt:lpstr>
      <vt:lpstr>3. Nutshell Examples</vt:lpstr>
      <vt:lpstr>1. Hello World</vt:lpstr>
      <vt:lpstr>2. Request Info</vt:lpstr>
      <vt:lpstr>3. Request Header</vt:lpstr>
      <vt:lpstr>4. Request Parameter</vt:lpstr>
      <vt:lpstr>5. Cookies</vt:lpstr>
      <vt:lpstr>4. Conclusion</vt:lpstr>
      <vt:lpstr>1. Summary</vt:lpstr>
      <vt:lpstr>2.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Apache Tomcat for Python</dc:title>
  <dc:creator>Luka Branko Benzia</dc:creator>
  <cp:lastModifiedBy>Luka Branko Benzia</cp:lastModifiedBy>
  <cp:revision>48</cp:revision>
  <dcterms:created xsi:type="dcterms:W3CDTF">2021-03-17T18:16:31Z</dcterms:created>
  <dcterms:modified xsi:type="dcterms:W3CDTF">2021-06-01T21:32:41Z</dcterms:modified>
</cp:coreProperties>
</file>