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63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6B6BF-1D67-6C43-BCB0-917EEC37320C}" v="729" dt="2021-03-17T17:19:3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700"/>
  </p:normalViewPr>
  <p:slideViewPr>
    <p:cSldViewPr snapToGrid="0" snapToObjects="1">
      <p:cViewPr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54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7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82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06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19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0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3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80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12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2942D-AF1E-1A4A-AAB1-AF71F1108364}" type="datetimeFigureOut">
              <a:rPr lang="de-DE" smtClean="0"/>
              <a:t>07.04.21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C6FC8-2747-DA4E-A1B6-2DEF57B5A5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5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9757B3-D29E-FE43-863B-C4741D50E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4"/>
            <a:ext cx="9231410" cy="3091520"/>
          </a:xfrm>
        </p:spPr>
        <p:txBody>
          <a:bodyPr anchor="b">
            <a:normAutofit/>
          </a:bodyPr>
          <a:lstStyle/>
          <a:p>
            <a:pPr algn="l"/>
            <a:br>
              <a:rPr lang="de-AT" sz="2900" dirty="0"/>
            </a:br>
            <a:br>
              <a:rPr lang="de-AT" sz="2900" dirty="0"/>
            </a:br>
            <a:br>
              <a:rPr lang="de-AT" sz="2900" dirty="0"/>
            </a:br>
            <a:r>
              <a:rPr lang="de-AT" sz="2900" b="1" dirty="0"/>
              <a:t>Registrierkassaverordnung :</a:t>
            </a:r>
            <a:br>
              <a:rPr lang="de-AT" sz="2900" b="1" dirty="0"/>
            </a:br>
            <a:r>
              <a:rPr lang="de-AT" sz="2900" dirty="0"/>
              <a:t>Kritischer Vergleich verschiedener Softwaresystemanbieter im Bereich der Gastwirtschaft sowie generelle Markt-und Entwicklungstendenzen</a:t>
            </a:r>
            <a:endParaRPr lang="de-DE" sz="29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7FE6468-A771-7A4D-ACBD-24EC42BB0CB3}"/>
              </a:ext>
            </a:extLst>
          </p:cNvPr>
          <p:cNvSpPr txBox="1"/>
          <p:nvPr/>
        </p:nvSpPr>
        <p:spPr>
          <a:xfrm>
            <a:off x="1385888" y="5186363"/>
            <a:ext cx="804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9. Thema							Gundula Ebner			08.April.2021</a:t>
            </a:r>
          </a:p>
        </p:txBody>
      </p:sp>
    </p:spTree>
    <p:extLst>
      <p:ext uri="{BB962C8B-B14F-4D97-AF65-F5344CB8AC3E}">
        <p14:creationId xmlns:p14="http://schemas.microsoft.com/office/powerpoint/2010/main" val="410016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3D22D-C58B-FC40-A880-B218BC22F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Inhaltsangabe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EAEEBF-7127-4140-A595-C0724F16E7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1. Einleitung</a:t>
            </a:r>
          </a:p>
          <a:p>
            <a:pPr lvl="1"/>
            <a:r>
              <a:rPr lang="de-DE" dirty="0"/>
              <a:t>1.1. Problemstellung und Forschungsfrage</a:t>
            </a:r>
          </a:p>
          <a:p>
            <a:pPr lvl="1"/>
            <a:r>
              <a:rPr lang="de-DE" dirty="0"/>
              <a:t>1.2. Aufbau der Arbeit</a:t>
            </a:r>
          </a:p>
          <a:p>
            <a:r>
              <a:rPr lang="de-DE" dirty="0"/>
              <a:t>2. Registrierkassa</a:t>
            </a:r>
          </a:p>
          <a:p>
            <a:pPr lvl="1"/>
            <a:r>
              <a:rPr lang="de-DE" dirty="0"/>
              <a:t>2.1. Registrierkassaverordnung</a:t>
            </a:r>
          </a:p>
          <a:p>
            <a:pPr lvl="1"/>
            <a:r>
              <a:rPr lang="de-DE" dirty="0"/>
              <a:t>2.2. Auswahlkriterien seitens Gastronomen</a:t>
            </a:r>
          </a:p>
          <a:p>
            <a:pPr>
              <a:lnSpc>
                <a:spcPct val="120000"/>
              </a:lnSpc>
            </a:pPr>
            <a:r>
              <a:rPr lang="de-DE" dirty="0"/>
              <a:t>3. Vergleich der Softwaresysteme für die Gastwirtschaft</a:t>
            </a:r>
          </a:p>
          <a:p>
            <a:pPr lvl="1"/>
            <a:r>
              <a:rPr lang="de-DE" dirty="0"/>
              <a:t>3.1. Klein- und Mittelunternehmen</a:t>
            </a:r>
          </a:p>
          <a:p>
            <a:pPr marL="914400" lvl="2" indent="0">
              <a:buNone/>
            </a:pPr>
            <a:r>
              <a:rPr lang="de-DE" dirty="0"/>
              <a:t>3.1.1. </a:t>
            </a:r>
            <a:r>
              <a:rPr lang="de-DE" dirty="0" err="1"/>
              <a:t>helloCash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3.1.2. </a:t>
            </a:r>
            <a:r>
              <a:rPr lang="de-DE" dirty="0" err="1"/>
              <a:t>ZettleGo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3.1.3. WBV Registrierkassen Software</a:t>
            </a:r>
          </a:p>
          <a:p>
            <a:pPr marL="914400" lvl="2" indent="0">
              <a:buNone/>
            </a:pPr>
            <a:r>
              <a:rPr lang="de-DE" dirty="0"/>
              <a:t>3.1.4. TCPOS</a:t>
            </a:r>
          </a:p>
          <a:p>
            <a:pPr marL="914400" lvl="2" indent="0">
              <a:buNone/>
            </a:pPr>
            <a:r>
              <a:rPr lang="de-DE" dirty="0"/>
              <a:t>3.1.5.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Delivery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3.1.6. </a:t>
            </a:r>
            <a:r>
              <a:rPr lang="de-DE" dirty="0" err="1"/>
              <a:t>lightspeed</a:t>
            </a:r>
            <a:endParaRPr lang="de-DE" dirty="0"/>
          </a:p>
          <a:p>
            <a:pPr marL="914400" lvl="2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D11121-CCCB-2C4C-9B61-AFEAECA9AC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de-DE" dirty="0"/>
              <a:t>3.2. Großunternehmen</a:t>
            </a:r>
          </a:p>
          <a:p>
            <a:pPr marL="914400" lvl="2" indent="0">
              <a:buNone/>
            </a:pPr>
            <a:r>
              <a:rPr lang="de-DE" dirty="0"/>
              <a:t>3.2.1. </a:t>
            </a:r>
            <a:r>
              <a:rPr lang="de-DE" dirty="0" err="1"/>
              <a:t>Gastronovi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3.2.2. Ready2order</a:t>
            </a:r>
          </a:p>
          <a:p>
            <a:pPr marL="914400" lvl="2" indent="0">
              <a:buNone/>
            </a:pPr>
            <a:r>
              <a:rPr lang="de-DE" dirty="0"/>
              <a:t>3.2.3. </a:t>
            </a:r>
            <a:r>
              <a:rPr lang="de-DE" dirty="0" err="1"/>
              <a:t>Vectron</a:t>
            </a:r>
            <a:endParaRPr lang="de-DE" dirty="0"/>
          </a:p>
          <a:p>
            <a:pPr marL="914400" lvl="2" indent="0">
              <a:buNone/>
            </a:pPr>
            <a:r>
              <a:rPr lang="de-DE" dirty="0"/>
              <a:t>3.2.4. </a:t>
            </a:r>
            <a:r>
              <a:rPr lang="de-DE" dirty="0" err="1"/>
              <a:t>Duratec</a:t>
            </a:r>
            <a:r>
              <a:rPr lang="de-DE" dirty="0"/>
              <a:t> Digital World</a:t>
            </a:r>
          </a:p>
          <a:p>
            <a:pPr lvl="1"/>
            <a:r>
              <a:rPr lang="de-DE" dirty="0"/>
              <a:t>3.3. Preis- Leistungsvergleich </a:t>
            </a:r>
          </a:p>
          <a:p>
            <a:pPr marL="914400" lvl="2" indent="0">
              <a:buNone/>
            </a:pPr>
            <a:endParaRPr lang="de-DE" dirty="0"/>
          </a:p>
          <a:p>
            <a:pPr lvl="1"/>
            <a:r>
              <a:rPr lang="de-DE" sz="2800" dirty="0"/>
              <a:t>4. Markt- und Entwicklungstendenzen</a:t>
            </a:r>
          </a:p>
          <a:p>
            <a:pPr lvl="1"/>
            <a:endParaRPr lang="de-DE" sz="2800" dirty="0"/>
          </a:p>
          <a:p>
            <a:pPr lvl="1"/>
            <a:r>
              <a:rPr lang="de-DE" sz="2800" dirty="0"/>
              <a:t>5. Zusammenfassung und Schluss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5353747-9E2D-BF4A-93C3-02609CB5353B}"/>
              </a:ext>
            </a:extLst>
          </p:cNvPr>
          <p:cNvSpPr txBox="1"/>
          <p:nvPr/>
        </p:nvSpPr>
        <p:spPr>
          <a:xfrm>
            <a:off x="6757988" y="1457325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98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B18C5D-35FC-5E48-ABA6-A907701D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Diagramm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aktuell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C8739D8A-C074-BA4B-B134-6C2E303351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8" y="1415454"/>
            <a:ext cx="11954212" cy="5433733"/>
          </a:xfrm>
        </p:spPr>
      </p:pic>
    </p:spTree>
    <p:extLst>
      <p:ext uri="{BB962C8B-B14F-4D97-AF65-F5344CB8AC3E}">
        <p14:creationId xmlns:p14="http://schemas.microsoft.com/office/powerpoint/2010/main" val="229263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B18C5D-35FC-5E48-ABA6-A907701D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Gantt-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Diagramm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vom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18.03 </a:t>
            </a:r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0E971672-FAAF-2C4D-94CD-22323A96BF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023" y="1496601"/>
            <a:ext cx="11883954" cy="5114613"/>
          </a:xfrm>
        </p:spPr>
      </p:pic>
    </p:spTree>
    <p:extLst>
      <p:ext uri="{BB962C8B-B14F-4D97-AF65-F5344CB8AC3E}">
        <p14:creationId xmlns:p14="http://schemas.microsoft.com/office/powerpoint/2010/main" val="213739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133</Words>
  <Application>Microsoft Macintosh PowerPoint</Application>
  <PresentationFormat>Breitbild</PresentationFormat>
  <Paragraphs>29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   Registrierkassaverordnung : Kritischer Vergleich verschiedener Softwaresystemanbieter im Bereich der Gastwirtschaft sowie generelle Markt-und Entwicklungstendenzen</vt:lpstr>
      <vt:lpstr>Inhaltsangabe</vt:lpstr>
      <vt:lpstr>Gantt-Diagramm aktuell</vt:lpstr>
      <vt:lpstr>Gantt-Diagramm vom 18.03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Registrierkassaverordnung: Markt- &amp; Entwicklungstendenzen Software, insbesondere Vergleich der Systeme für die Gastwirtschaft</dc:title>
  <dc:subject/>
  <dc:creator>Gundula Maria Ebner</dc:creator>
  <cp:keywords/>
  <dc:description/>
  <cp:lastModifiedBy>Gundula Maria Ebner</cp:lastModifiedBy>
  <cp:revision>22</cp:revision>
  <dcterms:created xsi:type="dcterms:W3CDTF">2021-03-15T15:38:43Z</dcterms:created>
  <dcterms:modified xsi:type="dcterms:W3CDTF">2021-04-07T19:45:01Z</dcterms:modified>
  <cp:category/>
</cp:coreProperties>
</file>