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3BFC9B-50F5-4C73-A8C2-F64B2711364C}" v="18" dt="2021-01-06T17:01:21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65" d="100"/>
          <a:sy n="65" d="100"/>
        </p:scale>
        <p:origin x="747" y="6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ttlecker" userId="f9193e848897b0a3" providerId="LiveId" clId="{1D3BFC9B-50F5-4C73-A8C2-F64B2711364C}"/>
    <pc:docChg chg="undo redo custSel mod modSld">
      <pc:chgData name="Michael Brettlecker" userId="f9193e848897b0a3" providerId="LiveId" clId="{1D3BFC9B-50F5-4C73-A8C2-F64B2711364C}" dt="2021-01-06T17:09:07.630" v="506" actId="20577"/>
      <pc:docMkLst>
        <pc:docMk/>
      </pc:docMkLst>
      <pc:sldChg chg="addSp delSp modSp mod setBg setClrOvrMap delDesignElem">
        <pc:chgData name="Michael Brettlecker" userId="f9193e848897b0a3" providerId="LiveId" clId="{1D3BFC9B-50F5-4C73-A8C2-F64B2711364C}" dt="2021-01-06T17:01:21.378" v="443"/>
        <pc:sldMkLst>
          <pc:docMk/>
          <pc:sldMk cId="1364909527" sldId="261"/>
        </pc:sldMkLst>
        <pc:spChg chg="mod">
          <ac:chgData name="Michael Brettlecker" userId="f9193e848897b0a3" providerId="LiveId" clId="{1D3BFC9B-50F5-4C73-A8C2-F64B2711364C}" dt="2021-01-06T15:25:06.505" v="225" actId="26606"/>
          <ac:spMkLst>
            <pc:docMk/>
            <pc:sldMk cId="1364909527" sldId="261"/>
            <ac:spMk id="2" creationId="{02084A4B-E000-4063-893B-DBEADCE6295D}"/>
          </ac:spMkLst>
        </pc:spChg>
        <pc:spChg chg="mod">
          <ac:chgData name="Michael Brettlecker" userId="f9193e848897b0a3" providerId="LiveId" clId="{1D3BFC9B-50F5-4C73-A8C2-F64B2711364C}" dt="2021-01-06T15:25:06.505" v="225" actId="26606"/>
          <ac:spMkLst>
            <pc:docMk/>
            <pc:sldMk cId="1364909527" sldId="261"/>
            <ac:spMk id="3" creationId="{42AFADC7-8FEF-4752-9D80-C87D4ADED259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8" creationId="{9179DE42-5613-4B35-A1E6-6CCBAA13C743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14" creationId="{52FB45E9-914E-4471-AC87-E475CD51767D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16" creationId="{C310626D-5743-49D4-8F7D-88C4F8F05774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18" creationId="{3C195FC1-B568-4C72-9902-34CB35DDD7A1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20" creationId="{EF2BDF77-362C-43F0-8CBB-A969EC2AE0C4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22" creationId="{4BE96B01-3929-432D-B8C2-ADBCB74C2EF4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24" creationId="{2A6FCDE6-CDE2-4C51-B18E-A95CFB679714}"/>
          </ac:spMkLst>
        </pc:spChg>
        <pc:spChg chg="add del">
          <ac:chgData name="Michael Brettlecker" userId="f9193e848897b0a3" providerId="LiveId" clId="{1D3BFC9B-50F5-4C73-A8C2-F64B2711364C}" dt="2021-01-06T17:01:21.378" v="443"/>
          <ac:spMkLst>
            <pc:docMk/>
            <pc:sldMk cId="1364909527" sldId="261"/>
            <ac:spMk id="26" creationId="{9D2E8756-2465-473A-BA2A-2DB1D6224745}"/>
          </ac:spMkLst>
        </pc:spChg>
        <pc:cxnChg chg="add del">
          <ac:chgData name="Michael Brettlecker" userId="f9193e848897b0a3" providerId="LiveId" clId="{1D3BFC9B-50F5-4C73-A8C2-F64B2711364C}" dt="2021-01-06T17:01:21.378" v="443"/>
          <ac:cxnSpMkLst>
            <pc:docMk/>
            <pc:sldMk cId="1364909527" sldId="261"/>
            <ac:cxnSpMk id="10" creationId="{EB898B32-3891-4C3A-8F58-C5969D2E9033}"/>
          </ac:cxnSpMkLst>
        </pc:cxnChg>
        <pc:cxnChg chg="add del">
          <ac:chgData name="Michael Brettlecker" userId="f9193e848897b0a3" providerId="LiveId" clId="{1D3BFC9B-50F5-4C73-A8C2-F64B2711364C}" dt="2021-01-06T17:01:21.378" v="443"/>
          <ac:cxnSpMkLst>
            <pc:docMk/>
            <pc:sldMk cId="1364909527" sldId="261"/>
            <ac:cxnSpMk id="12" creationId="{4AE4806D-B8F9-4679-A68A-9BD21C01A301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1:29.821" v="466" actId="26606"/>
        <pc:sldMkLst>
          <pc:docMk/>
          <pc:sldMk cId="11411652" sldId="262"/>
        </pc:sldMkLst>
        <pc:spChg chg="mod">
          <ac:chgData name="Michael Brettlecker" userId="f9193e848897b0a3" providerId="LiveId" clId="{1D3BFC9B-50F5-4C73-A8C2-F64B2711364C}" dt="2021-01-06T17:01:29.821" v="466" actId="26606"/>
          <ac:spMkLst>
            <pc:docMk/>
            <pc:sldMk cId="11411652" sldId="262"/>
            <ac:spMk id="2" creationId="{274DD46A-6067-481C-9ABB-74B2459B8707}"/>
          </ac:spMkLst>
        </pc:spChg>
        <pc:spChg chg="add del mod">
          <ac:chgData name="Michael Brettlecker" userId="f9193e848897b0a3" providerId="LiveId" clId="{1D3BFC9B-50F5-4C73-A8C2-F64B2711364C}" dt="2021-01-06T17:01:29.821" v="466" actId="26606"/>
          <ac:spMkLst>
            <pc:docMk/>
            <pc:sldMk cId="11411652" sldId="262"/>
            <ac:spMk id="3" creationId="{E3090DB8-6DA8-4260-8FD4-F53B68906F66}"/>
          </ac:spMkLst>
        </pc:spChg>
        <pc:spChg chg="add del">
          <ac:chgData name="Michael Brettlecker" userId="f9193e848897b0a3" providerId="LiveId" clId="{1D3BFC9B-50F5-4C73-A8C2-F64B2711364C}" dt="2021-01-06T17:01:29.821" v="466" actId="26606"/>
          <ac:spMkLst>
            <pc:docMk/>
            <pc:sldMk cId="11411652" sldId="262"/>
            <ac:spMk id="14" creationId="{655AE6B0-AC9E-4167-806F-E9DB135FC46B}"/>
          </ac:spMkLst>
        </pc:spChg>
        <pc:spChg chg="add del">
          <ac:chgData name="Michael Brettlecker" userId="f9193e848897b0a3" providerId="LiveId" clId="{1D3BFC9B-50F5-4C73-A8C2-F64B2711364C}" dt="2021-01-06T17:01:29.821" v="466" actId="26606"/>
          <ac:spMkLst>
            <pc:docMk/>
            <pc:sldMk cId="11411652" sldId="262"/>
            <ac:spMk id="27" creationId="{87BD1F4E-A66D-4C06-86DA-8D56CA7A3B41}"/>
          </ac:spMkLst>
        </pc:spChg>
        <pc:grpChg chg="add del">
          <ac:chgData name="Michael Brettlecker" userId="f9193e848897b0a3" providerId="LiveId" clId="{1D3BFC9B-50F5-4C73-A8C2-F64B2711364C}" dt="2021-01-06T17:01:29.821" v="466" actId="26606"/>
          <ac:grpSpMkLst>
            <pc:docMk/>
            <pc:sldMk cId="11411652" sldId="262"/>
            <ac:grpSpMk id="16" creationId="{3523416A-383B-4FDC-B4C9-D8EDDFE9C043}"/>
          </ac:grpSpMkLst>
        </pc:grpChg>
        <pc:graphicFrameChg chg="add del">
          <ac:chgData name="Michael Brettlecker" userId="f9193e848897b0a3" providerId="LiveId" clId="{1D3BFC9B-50F5-4C73-A8C2-F64B2711364C}" dt="2021-01-06T17:01:29.821" v="466" actId="26606"/>
          <ac:graphicFrameMkLst>
            <pc:docMk/>
            <pc:sldMk cId="11411652" sldId="262"/>
            <ac:graphicFrameMk id="10" creationId="{496277B2-1071-485F-991A-A26CA2FC470F}"/>
          </ac:graphicFrameMkLst>
        </pc:graphicFrameChg>
        <pc:cxnChg chg="add del">
          <ac:chgData name="Michael Brettlecker" userId="f9193e848897b0a3" providerId="LiveId" clId="{1D3BFC9B-50F5-4C73-A8C2-F64B2711364C}" dt="2021-01-06T17:01:29.821" v="466" actId="26606"/>
          <ac:cxnSpMkLst>
            <pc:docMk/>
            <pc:sldMk cId="11411652" sldId="262"/>
            <ac:cxnSpMk id="8" creationId="{0B5F7E3B-C5F1-40E0-A491-558BAFBC1127}"/>
          </ac:cxnSpMkLst>
        </pc:cxnChg>
      </pc:sldChg>
      <pc:sldChg chg="addSp delSp modSp mod setBg setClrOvrMap delDesignElem">
        <pc:chgData name="Michael Brettlecker" userId="f9193e848897b0a3" providerId="LiveId" clId="{1D3BFC9B-50F5-4C73-A8C2-F64B2711364C}" dt="2021-01-06T17:01:22.378" v="448" actId="26606"/>
        <pc:sldMkLst>
          <pc:docMk/>
          <pc:sldMk cId="1506052985" sldId="263"/>
        </pc:sldMkLst>
        <pc:spChg chg="mod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2" creationId="{AB6E2B46-4D3F-4E15-9B59-9F2DB7E17147}"/>
          </ac:spMkLst>
        </pc:spChg>
        <pc:spChg chg="mod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3" creationId="{193A55D0-3373-4A91-ACF7-EAF3E029CADD}"/>
          </ac:spMkLst>
        </pc:spChg>
        <pc:spChg chg="add del">
          <ac:chgData name="Michael Brettlecker" userId="f9193e848897b0a3" providerId="LiveId" clId="{1D3BFC9B-50F5-4C73-A8C2-F64B2711364C}" dt="2021-01-06T17:01:21.164" v="442" actId="26606"/>
          <ac:spMkLst>
            <pc:docMk/>
            <pc:sldMk cId="1506052985" sldId="263"/>
            <ac:spMk id="8" creationId="{603AE127-802C-459A-A612-DB85B67F0DC0}"/>
          </ac:spMkLst>
        </pc:spChg>
        <pc:spChg chg="add del">
          <ac:chgData name="Michael Brettlecker" userId="f9193e848897b0a3" providerId="LiveId" clId="{1D3BFC9B-50F5-4C73-A8C2-F64B2711364C}" dt="2021-01-06T17:01:21.164" v="442" actId="26606"/>
          <ac:spMkLst>
            <pc:docMk/>
            <pc:sldMk cId="1506052985" sldId="263"/>
            <ac:spMk id="10" creationId="{9323D83D-50D6-4040-A58B-FCEA340F886A}"/>
          </ac:spMkLst>
        </pc:spChg>
        <pc:spChg chg="add del">
          <ac:chgData name="Michael Brettlecker" userId="f9193e848897b0a3" providerId="LiveId" clId="{1D3BFC9B-50F5-4C73-A8C2-F64B2711364C}" dt="2021-01-06T17:01:21.164" v="442" actId="26606"/>
          <ac:spMkLst>
            <pc:docMk/>
            <pc:sldMk cId="1506052985" sldId="263"/>
            <ac:spMk id="14" creationId="{F10FD715-4DCE-4779-B634-EC78315EA213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21" creationId="{A65AC7D1-EAA9-48F5-B509-60A7F50BF703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23" creationId="{D6320AF9-619A-4175-865B-5663E1AEF4C5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29" creationId="{7E018740-5C2B-4A41-AC1A-7E68D1EC1954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31" creationId="{166F75A4-C475-4941-8EE2-B80A06A2C1BB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33" creationId="{A032553A-72E8-4B0D-8405-FF9771C9AF05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35" creationId="{765800AC-C3B9-498E-87BC-29FAE4C76B21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37" creationId="{1F9D6ACB-2FF4-49F9-978A-E0D5327FC635}"/>
          </ac:spMkLst>
        </pc:spChg>
        <pc:spChg chg="add del">
          <ac:chgData name="Michael Brettlecker" userId="f9193e848897b0a3" providerId="LiveId" clId="{1D3BFC9B-50F5-4C73-A8C2-F64B2711364C}" dt="2021-01-06T17:01:22.378" v="448" actId="26606"/>
          <ac:spMkLst>
            <pc:docMk/>
            <pc:sldMk cId="1506052985" sldId="263"/>
            <ac:spMk id="39" creationId="{142BFA2A-77A0-4F60-A32A-685681C84889}"/>
          </ac:spMkLst>
        </pc:spChg>
        <pc:cxnChg chg="add del">
          <ac:chgData name="Michael Brettlecker" userId="f9193e848897b0a3" providerId="LiveId" clId="{1D3BFC9B-50F5-4C73-A8C2-F64B2711364C}" dt="2021-01-06T17:01:21.164" v="442" actId="26606"/>
          <ac:cxnSpMkLst>
            <pc:docMk/>
            <pc:sldMk cId="1506052985" sldId="263"/>
            <ac:cxnSpMk id="12" creationId="{1A1FE6BB-DFB2-4080-9B5E-076EF5DDE67B}"/>
          </ac:cxnSpMkLst>
        </pc:cxnChg>
        <pc:cxnChg chg="add del">
          <ac:chgData name="Michael Brettlecker" userId="f9193e848897b0a3" providerId="LiveId" clId="{1D3BFC9B-50F5-4C73-A8C2-F64B2711364C}" dt="2021-01-06T17:01:22.378" v="448" actId="26606"/>
          <ac:cxnSpMkLst>
            <pc:docMk/>
            <pc:sldMk cId="1506052985" sldId="263"/>
            <ac:cxnSpMk id="16" creationId="{0B5F7E3B-C5F1-40E0-A491-558BAFBC1127}"/>
          </ac:cxnSpMkLst>
        </pc:cxnChg>
        <pc:cxnChg chg="add del">
          <ac:chgData name="Michael Brettlecker" userId="f9193e848897b0a3" providerId="LiveId" clId="{1D3BFC9B-50F5-4C73-A8C2-F64B2711364C}" dt="2021-01-06T17:01:22.378" v="448" actId="26606"/>
          <ac:cxnSpMkLst>
            <pc:docMk/>
            <pc:sldMk cId="1506052985" sldId="263"/>
            <ac:cxnSpMk id="25" creationId="{063B6EC6-D752-4EE7-908B-F8F19E8C7FEA}"/>
          </ac:cxnSpMkLst>
        </pc:cxnChg>
        <pc:cxnChg chg="add del">
          <ac:chgData name="Michael Brettlecker" userId="f9193e848897b0a3" providerId="LiveId" clId="{1D3BFC9B-50F5-4C73-A8C2-F64B2711364C}" dt="2021-01-06T17:01:22.378" v="448" actId="26606"/>
          <ac:cxnSpMkLst>
            <pc:docMk/>
            <pc:sldMk cId="1506052985" sldId="263"/>
            <ac:cxnSpMk id="27" creationId="{EFECD4E8-AD3E-4228-82A2-9461958EA94D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1:22.202" v="447" actId="26606"/>
        <pc:sldMkLst>
          <pc:docMk/>
          <pc:sldMk cId="4204252132" sldId="264"/>
        </pc:sldMkLst>
        <pc:spChg chg="mod">
          <ac:chgData name="Michael Brettlecker" userId="f9193e848897b0a3" providerId="LiveId" clId="{1D3BFC9B-50F5-4C73-A8C2-F64B2711364C}" dt="2021-01-06T17:01:22.202" v="447" actId="26606"/>
          <ac:spMkLst>
            <pc:docMk/>
            <pc:sldMk cId="4204252132" sldId="264"/>
            <ac:spMk id="2" creationId="{BD6B8C86-E3D0-43DE-B6D5-B97294012CD9}"/>
          </ac:spMkLst>
        </pc:spChg>
        <pc:spChg chg="add del">
          <ac:chgData name="Michael Brettlecker" userId="f9193e848897b0a3" providerId="LiveId" clId="{1D3BFC9B-50F5-4C73-A8C2-F64B2711364C}" dt="2021-01-06T17:01:22.202" v="447" actId="26606"/>
          <ac:spMkLst>
            <pc:docMk/>
            <pc:sldMk cId="4204252132" sldId="264"/>
            <ac:spMk id="3" creationId="{F74399F3-4F6D-4622-97F5-6976B7E2C704}"/>
          </ac:spMkLst>
        </pc:spChg>
        <pc:spChg chg="add del">
          <ac:chgData name="Michael Brettlecker" userId="f9193e848897b0a3" providerId="LiveId" clId="{1D3BFC9B-50F5-4C73-A8C2-F64B2711364C}" dt="2021-01-06T17:01:22.202" v="447" actId="26606"/>
          <ac:spMkLst>
            <pc:docMk/>
            <pc:sldMk cId="4204252132" sldId="264"/>
            <ac:spMk id="14" creationId="{655AE6B0-AC9E-4167-806F-E9DB135FC46B}"/>
          </ac:spMkLst>
        </pc:spChg>
        <pc:spChg chg="add del">
          <ac:chgData name="Michael Brettlecker" userId="f9193e848897b0a3" providerId="LiveId" clId="{1D3BFC9B-50F5-4C73-A8C2-F64B2711364C}" dt="2021-01-06T17:01:22.202" v="447" actId="26606"/>
          <ac:spMkLst>
            <pc:docMk/>
            <pc:sldMk cId="4204252132" sldId="264"/>
            <ac:spMk id="27" creationId="{87BD1F4E-A66D-4C06-86DA-8D56CA7A3B41}"/>
          </ac:spMkLst>
        </pc:spChg>
        <pc:grpChg chg="add del">
          <ac:chgData name="Michael Brettlecker" userId="f9193e848897b0a3" providerId="LiveId" clId="{1D3BFC9B-50F5-4C73-A8C2-F64B2711364C}" dt="2021-01-06T17:01:22.202" v="447" actId="26606"/>
          <ac:grpSpMkLst>
            <pc:docMk/>
            <pc:sldMk cId="4204252132" sldId="264"/>
            <ac:grpSpMk id="16" creationId="{3523416A-383B-4FDC-B4C9-D8EDDFE9C043}"/>
          </ac:grpSpMkLst>
        </pc:grpChg>
        <pc:graphicFrameChg chg="add del">
          <ac:chgData name="Michael Brettlecker" userId="f9193e848897b0a3" providerId="LiveId" clId="{1D3BFC9B-50F5-4C73-A8C2-F64B2711364C}" dt="2021-01-06T17:01:22.202" v="447" actId="26606"/>
          <ac:graphicFrameMkLst>
            <pc:docMk/>
            <pc:sldMk cId="4204252132" sldId="264"/>
            <ac:graphicFrameMk id="10" creationId="{F13DFC57-7F6D-4360-9FB8-27C2581CE241}"/>
          </ac:graphicFrameMkLst>
        </pc:graphicFrameChg>
        <pc:cxnChg chg="add del">
          <ac:chgData name="Michael Brettlecker" userId="f9193e848897b0a3" providerId="LiveId" clId="{1D3BFC9B-50F5-4C73-A8C2-F64B2711364C}" dt="2021-01-06T17:01:22.202" v="447" actId="26606"/>
          <ac:cxnSpMkLst>
            <pc:docMk/>
            <pc:sldMk cId="4204252132" sldId="264"/>
            <ac:cxnSpMk id="8" creationId="{0B5F7E3B-C5F1-40E0-A491-558BAFBC1127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1:21.987" v="446" actId="26606"/>
        <pc:sldMkLst>
          <pc:docMk/>
          <pc:sldMk cId="2115116656" sldId="265"/>
        </pc:sldMkLst>
        <pc:spChg chg="mod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2" creationId="{26665042-CCD7-4FF2-B53F-90123EF60021}"/>
          </ac:spMkLst>
        </pc:spChg>
        <pc:spChg chg="mod ord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3" creationId="{CA4474B4-9C70-4B6D-B66B-794A335347FB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10" creationId="{A65AC7D1-EAA9-48F5-B509-60A7F50BF703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12" creationId="{D6320AF9-619A-4175-865B-5663E1AEF4C5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18" creationId="{7E018740-5C2B-4A41-AC1A-7E68D1EC1954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20" creationId="{166F75A4-C475-4941-8EE2-B80A06A2C1BB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21" creationId="{A65AC7D1-EAA9-48F5-B509-60A7F50BF703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22" creationId="{A032553A-72E8-4B0D-8405-FF9771C9AF05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23" creationId="{D6320AF9-619A-4175-865B-5663E1AEF4C5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24" creationId="{765800AC-C3B9-498E-87BC-29FAE4C76B21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26" creationId="{1F9D6ACB-2FF4-49F9-978A-E0D5327FC635}"/>
          </ac:spMkLst>
        </pc:spChg>
        <pc:spChg chg="add del">
          <ac:chgData name="Michael Brettlecker" userId="f9193e848897b0a3" providerId="LiveId" clId="{1D3BFC9B-50F5-4C73-A8C2-F64B2711364C}" dt="2021-01-06T17:01:21.098" v="441" actId="26606"/>
          <ac:spMkLst>
            <pc:docMk/>
            <pc:sldMk cId="2115116656" sldId="265"/>
            <ac:spMk id="28" creationId="{A5EC319D-0FEA-4B95-A3EA-01E35672C95B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29" creationId="{7E018740-5C2B-4A41-AC1A-7E68D1EC1954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31" creationId="{166F75A4-C475-4941-8EE2-B80A06A2C1BB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33" creationId="{A032553A-72E8-4B0D-8405-FF9771C9AF05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35" creationId="{765800AC-C3B9-498E-87BC-29FAE4C76B21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37" creationId="{1F9D6ACB-2FF4-49F9-978A-E0D5327FC635}"/>
          </ac:spMkLst>
        </pc:spChg>
        <pc:spChg chg="add del">
          <ac:chgData name="Michael Brettlecker" userId="f9193e848897b0a3" providerId="LiveId" clId="{1D3BFC9B-50F5-4C73-A8C2-F64B2711364C}" dt="2021-01-06T17:01:21.987" v="446" actId="26606"/>
          <ac:spMkLst>
            <pc:docMk/>
            <pc:sldMk cId="2115116656" sldId="265"/>
            <ac:spMk id="39" creationId="{A5EC319D-0FEA-4B95-A3EA-01E35672C95B}"/>
          </ac:spMkLst>
        </pc:spChg>
        <pc:picChg chg="add mod">
          <ac:chgData name="Michael Brettlecker" userId="f9193e848897b0a3" providerId="LiveId" clId="{1D3BFC9B-50F5-4C73-A8C2-F64B2711364C}" dt="2021-01-06T17:01:21.987" v="446" actId="26606"/>
          <ac:picMkLst>
            <pc:docMk/>
            <pc:sldMk cId="2115116656" sldId="265"/>
            <ac:picMk id="5" creationId="{15656F82-1B62-4122-9AAB-5D60FDA1F8AC}"/>
          </ac:picMkLst>
        </pc:picChg>
        <pc:cxnChg chg="add del">
          <ac:chgData name="Michael Brettlecker" userId="f9193e848897b0a3" providerId="LiveId" clId="{1D3BFC9B-50F5-4C73-A8C2-F64B2711364C}" dt="2021-01-06T17:01:21.098" v="441" actId="26606"/>
          <ac:cxnSpMkLst>
            <pc:docMk/>
            <pc:sldMk cId="2115116656" sldId="265"/>
            <ac:cxnSpMk id="7" creationId="{EFECD4E8-AD3E-4228-82A2-9461958EA94D}"/>
          </ac:cxnSpMkLst>
        </pc:cxnChg>
        <pc:cxnChg chg="add del">
          <ac:chgData name="Michael Brettlecker" userId="f9193e848897b0a3" providerId="LiveId" clId="{1D3BFC9B-50F5-4C73-A8C2-F64B2711364C}" dt="2021-01-06T17:01:21.098" v="441" actId="26606"/>
          <ac:cxnSpMkLst>
            <pc:docMk/>
            <pc:sldMk cId="2115116656" sldId="265"/>
            <ac:cxnSpMk id="14" creationId="{063B6EC6-D752-4EE7-908B-F8F19E8C7FEA}"/>
          </ac:cxnSpMkLst>
        </pc:cxnChg>
        <pc:cxnChg chg="add del">
          <ac:chgData name="Michael Brettlecker" userId="f9193e848897b0a3" providerId="LiveId" clId="{1D3BFC9B-50F5-4C73-A8C2-F64B2711364C}" dt="2021-01-06T17:01:21.987" v="446" actId="26606"/>
          <ac:cxnSpMkLst>
            <pc:docMk/>
            <pc:sldMk cId="2115116656" sldId="265"/>
            <ac:cxnSpMk id="16" creationId="{0B5F7E3B-C5F1-40E0-A491-558BAFBC1127}"/>
          </ac:cxnSpMkLst>
        </pc:cxnChg>
        <pc:cxnChg chg="add del">
          <ac:chgData name="Michael Brettlecker" userId="f9193e848897b0a3" providerId="LiveId" clId="{1D3BFC9B-50F5-4C73-A8C2-F64B2711364C}" dt="2021-01-06T17:01:21.987" v="446" actId="26606"/>
          <ac:cxnSpMkLst>
            <pc:docMk/>
            <pc:sldMk cId="2115116656" sldId="265"/>
            <ac:cxnSpMk id="25" creationId="{063B6EC6-D752-4EE7-908B-F8F19E8C7FEA}"/>
          </ac:cxnSpMkLst>
        </pc:cxnChg>
        <pc:cxnChg chg="add del">
          <ac:chgData name="Michael Brettlecker" userId="f9193e848897b0a3" providerId="LiveId" clId="{1D3BFC9B-50F5-4C73-A8C2-F64B2711364C}" dt="2021-01-06T17:01:21.987" v="446" actId="26606"/>
          <ac:cxnSpMkLst>
            <pc:docMk/>
            <pc:sldMk cId="2115116656" sldId="265"/>
            <ac:cxnSpMk id="27" creationId="{EFECD4E8-AD3E-4228-82A2-9461958EA94D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9:07.630" v="506" actId="20577"/>
        <pc:sldMkLst>
          <pc:docMk/>
          <pc:sldMk cId="3936497094" sldId="266"/>
        </pc:sldMkLst>
        <pc:spChg chg="add del mod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2" creationId="{37ED041E-29DD-4DF5-9AF6-922D5DD4EABD}"/>
          </ac:spMkLst>
        </pc:spChg>
        <pc:spChg chg="mod ord">
          <ac:chgData name="Michael Brettlecker" userId="f9193e848897b0a3" providerId="LiveId" clId="{1D3BFC9B-50F5-4C73-A8C2-F64B2711364C}" dt="2021-01-06T17:09:07.630" v="506" actId="20577"/>
          <ac:spMkLst>
            <pc:docMk/>
            <pc:sldMk cId="3936497094" sldId="266"/>
            <ac:spMk id="3" creationId="{BCCD4606-ABE2-4B6A-A7F5-9CA0B519C1FC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10" creationId="{A65AC7D1-EAA9-48F5-B509-60A7F50BF703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12" creationId="{D6320AF9-619A-4175-865B-5663E1AEF4C5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13" creationId="{A65AC7D1-EAA9-48F5-B509-60A7F50BF703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15" creationId="{D6320AF9-619A-4175-865B-5663E1AEF4C5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18" creationId="{7E018740-5C2B-4A41-AC1A-7E68D1EC1954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20" creationId="{166F75A4-C475-4941-8EE2-B80A06A2C1BB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21" creationId="{7E018740-5C2B-4A41-AC1A-7E68D1EC1954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22" creationId="{A032553A-72E8-4B0D-8405-FF9771C9AF05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23" creationId="{166F75A4-C475-4941-8EE2-B80A06A2C1BB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24" creationId="{765800AC-C3B9-498E-87BC-29FAE4C76B21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25" creationId="{A032553A-72E8-4B0D-8405-FF9771C9AF05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26" creationId="{1F9D6ACB-2FF4-49F9-978A-E0D5327FC635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27" creationId="{765800AC-C3B9-498E-87BC-29FAE4C76B21}"/>
          </ac:spMkLst>
        </pc:spChg>
        <pc:spChg chg="add del">
          <ac:chgData name="Michael Brettlecker" userId="f9193e848897b0a3" providerId="LiveId" clId="{1D3BFC9B-50F5-4C73-A8C2-F64B2711364C}" dt="2021-01-06T17:01:20.803" v="440" actId="26606"/>
          <ac:spMkLst>
            <pc:docMk/>
            <pc:sldMk cId="3936497094" sldId="266"/>
            <ac:spMk id="28" creationId="{A5EC319D-0FEA-4B95-A3EA-01E35672C95B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29" creationId="{1F9D6ACB-2FF4-49F9-978A-E0D5327FC635}"/>
          </ac:spMkLst>
        </pc:spChg>
        <pc:spChg chg="add del">
          <ac:chgData name="Michael Brettlecker" userId="f9193e848897b0a3" providerId="LiveId" clId="{1D3BFC9B-50F5-4C73-A8C2-F64B2711364C}" dt="2021-01-06T17:01:21.657" v="445" actId="26606"/>
          <ac:spMkLst>
            <pc:docMk/>
            <pc:sldMk cId="3936497094" sldId="266"/>
            <ac:spMk id="31" creationId="{A5EC319D-0FEA-4B95-A3EA-01E35672C95B}"/>
          </ac:spMkLst>
        </pc:spChg>
        <pc:picChg chg="add mod">
          <ac:chgData name="Michael Brettlecker" userId="f9193e848897b0a3" providerId="LiveId" clId="{1D3BFC9B-50F5-4C73-A8C2-F64B2711364C}" dt="2021-01-06T17:01:21.657" v="445" actId="26606"/>
          <ac:picMkLst>
            <pc:docMk/>
            <pc:sldMk cId="3936497094" sldId="266"/>
            <ac:picMk id="5" creationId="{093552BE-3A29-49C4-8EE7-340DC61C593A}"/>
          </ac:picMkLst>
        </pc:picChg>
        <pc:cxnChg chg="add del">
          <ac:chgData name="Michael Brettlecker" userId="f9193e848897b0a3" providerId="LiveId" clId="{1D3BFC9B-50F5-4C73-A8C2-F64B2711364C}" dt="2021-01-06T17:01:21.657" v="445" actId="26606"/>
          <ac:cxnSpMkLst>
            <pc:docMk/>
            <pc:sldMk cId="3936497094" sldId="266"/>
            <ac:cxnSpMk id="8" creationId="{0B5F7E3B-C5F1-40E0-A491-558BAFBC1127}"/>
          </ac:cxnSpMkLst>
        </pc:cxnChg>
        <pc:cxnChg chg="add del">
          <ac:chgData name="Michael Brettlecker" userId="f9193e848897b0a3" providerId="LiveId" clId="{1D3BFC9B-50F5-4C73-A8C2-F64B2711364C}" dt="2021-01-06T17:01:20.803" v="440" actId="26606"/>
          <ac:cxnSpMkLst>
            <pc:docMk/>
            <pc:sldMk cId="3936497094" sldId="266"/>
            <ac:cxnSpMk id="14" creationId="{063B6EC6-D752-4EE7-908B-F8F19E8C7FEA}"/>
          </ac:cxnSpMkLst>
        </pc:cxnChg>
        <pc:cxnChg chg="add del">
          <ac:chgData name="Michael Brettlecker" userId="f9193e848897b0a3" providerId="LiveId" clId="{1D3BFC9B-50F5-4C73-A8C2-F64B2711364C}" dt="2021-01-06T17:01:20.803" v="440" actId="26606"/>
          <ac:cxnSpMkLst>
            <pc:docMk/>
            <pc:sldMk cId="3936497094" sldId="266"/>
            <ac:cxnSpMk id="16" creationId="{EFECD4E8-AD3E-4228-82A2-9461958EA94D}"/>
          </ac:cxnSpMkLst>
        </pc:cxnChg>
        <pc:cxnChg chg="add del">
          <ac:chgData name="Michael Brettlecker" userId="f9193e848897b0a3" providerId="LiveId" clId="{1D3BFC9B-50F5-4C73-A8C2-F64B2711364C}" dt="2021-01-06T17:01:21.657" v="445" actId="26606"/>
          <ac:cxnSpMkLst>
            <pc:docMk/>
            <pc:sldMk cId="3936497094" sldId="266"/>
            <ac:cxnSpMk id="17" creationId="{063B6EC6-D752-4EE7-908B-F8F19E8C7FEA}"/>
          </ac:cxnSpMkLst>
        </pc:cxnChg>
        <pc:cxnChg chg="add del">
          <ac:chgData name="Michael Brettlecker" userId="f9193e848897b0a3" providerId="LiveId" clId="{1D3BFC9B-50F5-4C73-A8C2-F64B2711364C}" dt="2021-01-06T17:01:21.657" v="445" actId="26606"/>
          <ac:cxnSpMkLst>
            <pc:docMk/>
            <pc:sldMk cId="3936497094" sldId="266"/>
            <ac:cxnSpMk id="19" creationId="{EFECD4E8-AD3E-4228-82A2-9461958EA94D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1:55.935" v="467" actId="26606"/>
        <pc:sldMkLst>
          <pc:docMk/>
          <pc:sldMk cId="2847159782" sldId="267"/>
        </pc:sldMkLst>
        <pc:spChg chg="mod">
          <ac:chgData name="Michael Brettlecker" userId="f9193e848897b0a3" providerId="LiveId" clId="{1D3BFC9B-50F5-4C73-A8C2-F64B2711364C}" dt="2021-01-06T17:01:55.935" v="467" actId="26606"/>
          <ac:spMkLst>
            <pc:docMk/>
            <pc:sldMk cId="2847159782" sldId="267"/>
            <ac:spMk id="2" creationId="{F01286B7-6289-449C-BD00-3E9257A8F329}"/>
          </ac:spMkLst>
        </pc:spChg>
        <pc:spChg chg="add del mod">
          <ac:chgData name="Michael Brettlecker" userId="f9193e848897b0a3" providerId="LiveId" clId="{1D3BFC9B-50F5-4C73-A8C2-F64B2711364C}" dt="2021-01-06T17:01:55.935" v="467" actId="26606"/>
          <ac:spMkLst>
            <pc:docMk/>
            <pc:sldMk cId="2847159782" sldId="267"/>
            <ac:spMk id="3" creationId="{18AA9E5D-DEF5-4904-ADAA-CB15F1CCB64E}"/>
          </ac:spMkLst>
        </pc:spChg>
        <pc:spChg chg="add">
          <ac:chgData name="Michael Brettlecker" userId="f9193e848897b0a3" providerId="LiveId" clId="{1D3BFC9B-50F5-4C73-A8C2-F64B2711364C}" dt="2021-01-06T17:01:55.935" v="467" actId="26606"/>
          <ac:spMkLst>
            <pc:docMk/>
            <pc:sldMk cId="2847159782" sldId="267"/>
            <ac:spMk id="16" creationId="{603AE127-802C-459A-A612-DB85B67F0DC0}"/>
          </ac:spMkLst>
        </pc:spChg>
        <pc:spChg chg="add del">
          <ac:chgData name="Michael Brettlecker" userId="f9193e848897b0a3" providerId="LiveId" clId="{1D3BFC9B-50F5-4C73-A8C2-F64B2711364C}" dt="2021-01-06T17:01:21.491" v="444" actId="26606"/>
          <ac:spMkLst>
            <pc:docMk/>
            <pc:sldMk cId="2847159782" sldId="267"/>
            <ac:spMk id="17" creationId="{655AE6B0-AC9E-4167-806F-E9DB135FC46B}"/>
          </ac:spMkLst>
        </pc:spChg>
        <pc:spChg chg="add">
          <ac:chgData name="Michael Brettlecker" userId="f9193e848897b0a3" providerId="LiveId" clId="{1D3BFC9B-50F5-4C73-A8C2-F64B2711364C}" dt="2021-01-06T17:01:55.935" v="467" actId="26606"/>
          <ac:spMkLst>
            <pc:docMk/>
            <pc:sldMk cId="2847159782" sldId="267"/>
            <ac:spMk id="18" creationId="{9323D83D-50D6-4040-A58B-FCEA340F886A}"/>
          </ac:spMkLst>
        </pc:spChg>
        <pc:spChg chg="add">
          <ac:chgData name="Michael Brettlecker" userId="f9193e848897b0a3" providerId="LiveId" clId="{1D3BFC9B-50F5-4C73-A8C2-F64B2711364C}" dt="2021-01-06T17:01:55.935" v="467" actId="26606"/>
          <ac:spMkLst>
            <pc:docMk/>
            <pc:sldMk cId="2847159782" sldId="267"/>
            <ac:spMk id="22" creationId="{F10FD715-4DCE-4779-B634-EC78315EA213}"/>
          </ac:spMkLst>
        </pc:spChg>
        <pc:spChg chg="add del">
          <ac:chgData name="Michael Brettlecker" userId="f9193e848897b0a3" providerId="LiveId" clId="{1D3BFC9B-50F5-4C73-A8C2-F64B2711364C}" dt="2021-01-06T17:01:21.491" v="444" actId="26606"/>
          <ac:spMkLst>
            <pc:docMk/>
            <pc:sldMk cId="2847159782" sldId="267"/>
            <ac:spMk id="30" creationId="{87BD1F4E-A66D-4C06-86DA-8D56CA7A3B41}"/>
          </ac:spMkLst>
        </pc:spChg>
        <pc:grpChg chg="add del">
          <ac:chgData name="Michael Brettlecker" userId="f9193e848897b0a3" providerId="LiveId" clId="{1D3BFC9B-50F5-4C73-A8C2-F64B2711364C}" dt="2021-01-06T17:01:21.491" v="444" actId="26606"/>
          <ac:grpSpMkLst>
            <pc:docMk/>
            <pc:sldMk cId="2847159782" sldId="267"/>
            <ac:grpSpMk id="19" creationId="{3523416A-383B-4FDC-B4C9-D8EDDFE9C043}"/>
          </ac:grpSpMkLst>
        </pc:grpChg>
        <pc:graphicFrameChg chg="add del mod">
          <ac:chgData name="Michael Brettlecker" userId="f9193e848897b0a3" providerId="LiveId" clId="{1D3BFC9B-50F5-4C73-A8C2-F64B2711364C}" dt="2021-01-06T15:04:12.621" v="156" actId="478"/>
          <ac:graphicFrameMkLst>
            <pc:docMk/>
            <pc:sldMk cId="2847159782" sldId="267"/>
            <ac:graphicFrameMk id="6" creationId="{9649E6D2-6740-4A05-B01C-F4418B5B2C90}"/>
          </ac:graphicFrameMkLst>
        </pc:graphicFrameChg>
        <pc:graphicFrameChg chg="add del mod">
          <ac:chgData name="Michael Brettlecker" userId="f9193e848897b0a3" providerId="LiveId" clId="{1D3BFC9B-50F5-4C73-A8C2-F64B2711364C}" dt="2021-01-06T15:04:21.376" v="159" actId="478"/>
          <ac:graphicFrameMkLst>
            <pc:docMk/>
            <pc:sldMk cId="2847159782" sldId="267"/>
            <ac:graphicFrameMk id="7" creationId="{C0C572FD-A7E8-4531-AF69-1A6C030CABB5}"/>
          </ac:graphicFrameMkLst>
        </pc:graphicFrameChg>
        <pc:graphicFrameChg chg="add del mod">
          <ac:chgData name="Michael Brettlecker" userId="f9193e848897b0a3" providerId="LiveId" clId="{1D3BFC9B-50F5-4C73-A8C2-F64B2711364C}" dt="2021-01-06T15:04:31.509" v="161" actId="478"/>
          <ac:graphicFrameMkLst>
            <pc:docMk/>
            <pc:sldMk cId="2847159782" sldId="267"/>
            <ac:graphicFrameMk id="9" creationId="{42E61DFA-B929-4499-B662-BD9D08BAD239}"/>
          </ac:graphicFrameMkLst>
        </pc:graphicFrameChg>
        <pc:graphicFrameChg chg="add del">
          <ac:chgData name="Michael Brettlecker" userId="f9193e848897b0a3" providerId="LiveId" clId="{1D3BFC9B-50F5-4C73-A8C2-F64B2711364C}" dt="2021-01-06T17:01:21.491" v="444" actId="26606"/>
          <ac:graphicFrameMkLst>
            <pc:docMk/>
            <pc:sldMk cId="2847159782" sldId="267"/>
            <ac:graphicFrameMk id="13" creationId="{28FD6EA4-DACA-4F91-B139-D7F1D67B8D88}"/>
          </ac:graphicFrameMkLst>
        </pc:graphicFrameChg>
        <pc:picChg chg="add del mod">
          <ac:chgData name="Michael Brettlecker" userId="f9193e848897b0a3" providerId="LiveId" clId="{1D3BFC9B-50F5-4C73-A8C2-F64B2711364C}" dt="2021-01-06T15:04:09.512" v="154" actId="478"/>
          <ac:picMkLst>
            <pc:docMk/>
            <pc:sldMk cId="2847159782" sldId="267"/>
            <ac:picMk id="5" creationId="{B891651A-903B-4571-91D8-90F70BC4A612}"/>
          </ac:picMkLst>
        </pc:picChg>
        <pc:picChg chg="add mod">
          <ac:chgData name="Michael Brettlecker" userId="f9193e848897b0a3" providerId="LiveId" clId="{1D3BFC9B-50F5-4C73-A8C2-F64B2711364C}" dt="2021-01-06T15:04:50.061" v="164" actId="1076"/>
          <ac:picMkLst>
            <pc:docMk/>
            <pc:sldMk cId="2847159782" sldId="267"/>
            <ac:picMk id="11" creationId="{C2601C6C-4A79-4A1A-936C-A9906FA6B374}"/>
          </ac:picMkLst>
        </pc:picChg>
        <pc:cxnChg chg="add del">
          <ac:chgData name="Michael Brettlecker" userId="f9193e848897b0a3" providerId="LiveId" clId="{1D3BFC9B-50F5-4C73-A8C2-F64B2711364C}" dt="2021-01-06T17:01:55.935" v="467" actId="26606"/>
          <ac:cxnSpMkLst>
            <pc:docMk/>
            <pc:sldMk cId="2847159782" sldId="267"/>
            <ac:cxnSpMk id="8" creationId="{0B5F7E3B-C5F1-40E0-A491-558BAFBC1127}"/>
          </ac:cxnSpMkLst>
        </pc:cxnChg>
        <pc:cxnChg chg="add">
          <ac:chgData name="Michael Brettlecker" userId="f9193e848897b0a3" providerId="LiveId" clId="{1D3BFC9B-50F5-4C73-A8C2-F64B2711364C}" dt="2021-01-06T17:01:55.935" v="467" actId="26606"/>
          <ac:cxnSpMkLst>
            <pc:docMk/>
            <pc:sldMk cId="2847159782" sldId="267"/>
            <ac:cxnSpMk id="20" creationId="{1A1FE6BB-DFB2-4080-9B5E-076EF5DDE67B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2:03.824" v="468" actId="26606"/>
        <pc:sldMkLst>
          <pc:docMk/>
          <pc:sldMk cId="3828616419" sldId="268"/>
        </pc:sldMkLst>
        <pc:spChg chg="mod">
          <ac:chgData name="Michael Brettlecker" userId="f9193e848897b0a3" providerId="LiveId" clId="{1D3BFC9B-50F5-4C73-A8C2-F64B2711364C}" dt="2021-01-06T17:02:03.824" v="468" actId="26606"/>
          <ac:spMkLst>
            <pc:docMk/>
            <pc:sldMk cId="3828616419" sldId="268"/>
            <ac:spMk id="2" creationId="{270F5328-E082-4CBB-9688-18C516FAFB4E}"/>
          </ac:spMkLst>
        </pc:spChg>
        <pc:spChg chg="mod">
          <ac:chgData name="Michael Brettlecker" userId="f9193e848897b0a3" providerId="LiveId" clId="{1D3BFC9B-50F5-4C73-A8C2-F64B2711364C}" dt="2021-01-06T17:02:03.824" v="468" actId="26606"/>
          <ac:spMkLst>
            <pc:docMk/>
            <pc:sldMk cId="3828616419" sldId="268"/>
            <ac:spMk id="3" creationId="{E152605C-2AEC-4516-845B-639377D9538F}"/>
          </ac:spMkLst>
        </pc:spChg>
        <pc:spChg chg="add">
          <ac:chgData name="Michael Brettlecker" userId="f9193e848897b0a3" providerId="LiveId" clId="{1D3BFC9B-50F5-4C73-A8C2-F64B2711364C}" dt="2021-01-06T17:02:03.824" v="468" actId="26606"/>
          <ac:spMkLst>
            <pc:docMk/>
            <pc:sldMk cId="3828616419" sldId="268"/>
            <ac:spMk id="13" creationId="{603AE127-802C-459A-A612-DB85B67F0DC0}"/>
          </ac:spMkLst>
        </pc:spChg>
        <pc:spChg chg="add">
          <ac:chgData name="Michael Brettlecker" userId="f9193e848897b0a3" providerId="LiveId" clId="{1D3BFC9B-50F5-4C73-A8C2-F64B2711364C}" dt="2021-01-06T17:02:03.824" v="468" actId="26606"/>
          <ac:spMkLst>
            <pc:docMk/>
            <pc:sldMk cId="3828616419" sldId="268"/>
            <ac:spMk id="15" creationId="{9323D83D-50D6-4040-A58B-FCEA340F886A}"/>
          </ac:spMkLst>
        </pc:spChg>
        <pc:spChg chg="add">
          <ac:chgData name="Michael Brettlecker" userId="f9193e848897b0a3" providerId="LiveId" clId="{1D3BFC9B-50F5-4C73-A8C2-F64B2711364C}" dt="2021-01-06T17:02:03.824" v="468" actId="26606"/>
          <ac:spMkLst>
            <pc:docMk/>
            <pc:sldMk cId="3828616419" sldId="268"/>
            <ac:spMk id="19" creationId="{F10FD715-4DCE-4779-B634-EC78315EA213}"/>
          </ac:spMkLst>
        </pc:spChg>
        <pc:picChg chg="add mod">
          <ac:chgData name="Michael Brettlecker" userId="f9193e848897b0a3" providerId="LiveId" clId="{1D3BFC9B-50F5-4C73-A8C2-F64B2711364C}" dt="2021-01-06T15:04:53.886" v="165"/>
          <ac:picMkLst>
            <pc:docMk/>
            <pc:sldMk cId="3828616419" sldId="268"/>
            <ac:picMk id="5" creationId="{ECE38CAA-5FE8-4842-8281-592B8D03D6EB}"/>
          </ac:picMkLst>
        </pc:picChg>
        <pc:cxnChg chg="add del">
          <ac:chgData name="Michael Brettlecker" userId="f9193e848897b0a3" providerId="LiveId" clId="{1D3BFC9B-50F5-4C73-A8C2-F64B2711364C}" dt="2021-01-06T17:02:03.824" v="468" actId="26606"/>
          <ac:cxnSpMkLst>
            <pc:docMk/>
            <pc:sldMk cId="3828616419" sldId="268"/>
            <ac:cxnSpMk id="8" creationId="{0B5F7E3B-C5F1-40E0-A491-558BAFBC1127}"/>
          </ac:cxnSpMkLst>
        </pc:cxnChg>
        <pc:cxnChg chg="add">
          <ac:chgData name="Michael Brettlecker" userId="f9193e848897b0a3" providerId="LiveId" clId="{1D3BFC9B-50F5-4C73-A8C2-F64B2711364C}" dt="2021-01-06T17:02:03.824" v="468" actId="26606"/>
          <ac:cxnSpMkLst>
            <pc:docMk/>
            <pc:sldMk cId="3828616419" sldId="268"/>
            <ac:cxnSpMk id="17" creationId="{1A1FE6BB-DFB2-4080-9B5E-076EF5DDE67B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2:11.249" v="469" actId="26606"/>
        <pc:sldMkLst>
          <pc:docMk/>
          <pc:sldMk cId="747754538" sldId="269"/>
        </pc:sldMkLst>
        <pc:spChg chg="mo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2" creationId="{4CF4EBE0-AC57-4805-8DF9-B5871A8E2181}"/>
          </ac:spMkLst>
        </pc:spChg>
        <pc:spChg chg="mod or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3" creationId="{BC0169EE-6AC5-4AB0-AA6D-D4C76A84BA78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13" creationId="{A65AC7D1-EAA9-48F5-B509-60A7F50BF703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15" creationId="{D6320AF9-619A-4175-865B-5663E1AEF4C5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21" creationId="{7E018740-5C2B-4A41-AC1A-7E68D1EC1954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23" creationId="{166F75A4-C475-4941-8EE2-B80A06A2C1BB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25" creationId="{A032553A-72E8-4B0D-8405-FF9771C9AF05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27" creationId="{765800AC-C3B9-498E-87BC-29FAE4C76B21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29" creationId="{1F9D6ACB-2FF4-49F9-978A-E0D5327FC635}"/>
          </ac:spMkLst>
        </pc:spChg>
        <pc:spChg chg="add">
          <ac:chgData name="Michael Brettlecker" userId="f9193e848897b0a3" providerId="LiveId" clId="{1D3BFC9B-50F5-4C73-A8C2-F64B2711364C}" dt="2021-01-06T17:02:11.249" v="469" actId="26606"/>
          <ac:spMkLst>
            <pc:docMk/>
            <pc:sldMk cId="747754538" sldId="269"/>
            <ac:spMk id="31" creationId="{A5EC319D-0FEA-4B95-A3EA-01E35672C95B}"/>
          </ac:spMkLst>
        </pc:spChg>
        <pc:picChg chg="add mod">
          <ac:chgData name="Michael Brettlecker" userId="f9193e848897b0a3" providerId="LiveId" clId="{1D3BFC9B-50F5-4C73-A8C2-F64B2711364C}" dt="2021-01-06T17:02:11.249" v="469" actId="26606"/>
          <ac:picMkLst>
            <pc:docMk/>
            <pc:sldMk cId="747754538" sldId="269"/>
            <ac:picMk id="5" creationId="{8BDDC022-B279-4321-93D3-B4FB30A7A25C}"/>
          </ac:picMkLst>
        </pc:picChg>
        <pc:cxnChg chg="add del">
          <ac:chgData name="Michael Brettlecker" userId="f9193e848897b0a3" providerId="LiveId" clId="{1D3BFC9B-50F5-4C73-A8C2-F64B2711364C}" dt="2021-01-06T17:02:11.249" v="469" actId="26606"/>
          <ac:cxnSpMkLst>
            <pc:docMk/>
            <pc:sldMk cId="747754538" sldId="269"/>
            <ac:cxnSpMk id="8" creationId="{0B5F7E3B-C5F1-40E0-A491-558BAFBC1127}"/>
          </ac:cxnSpMkLst>
        </pc:cxnChg>
        <pc:cxnChg chg="add">
          <ac:chgData name="Michael Brettlecker" userId="f9193e848897b0a3" providerId="LiveId" clId="{1D3BFC9B-50F5-4C73-A8C2-F64B2711364C}" dt="2021-01-06T17:02:11.249" v="469" actId="26606"/>
          <ac:cxnSpMkLst>
            <pc:docMk/>
            <pc:sldMk cId="747754538" sldId="269"/>
            <ac:cxnSpMk id="17" creationId="{063B6EC6-D752-4EE7-908B-F8F19E8C7FEA}"/>
          </ac:cxnSpMkLst>
        </pc:cxnChg>
        <pc:cxnChg chg="add">
          <ac:chgData name="Michael Brettlecker" userId="f9193e848897b0a3" providerId="LiveId" clId="{1D3BFC9B-50F5-4C73-A8C2-F64B2711364C}" dt="2021-01-06T17:02:11.249" v="469" actId="26606"/>
          <ac:cxnSpMkLst>
            <pc:docMk/>
            <pc:sldMk cId="747754538" sldId="269"/>
            <ac:cxnSpMk id="19" creationId="{EFECD4E8-AD3E-4228-82A2-9461958EA94D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2:23.176" v="472" actId="1076"/>
        <pc:sldMkLst>
          <pc:docMk/>
          <pc:sldMk cId="2309846074" sldId="270"/>
        </pc:sldMkLst>
        <pc:spChg chg="del mod">
          <ac:chgData name="Michael Brettlecker" userId="f9193e848897b0a3" providerId="LiveId" clId="{1D3BFC9B-50F5-4C73-A8C2-F64B2711364C}" dt="2021-01-06T17:02:18.416" v="471" actId="478"/>
          <ac:spMkLst>
            <pc:docMk/>
            <pc:sldMk cId="2309846074" sldId="270"/>
            <ac:spMk id="2" creationId="{9F99F3B2-B79D-4F5F-ABAF-92311C5C8CF1}"/>
          </ac:spMkLst>
        </pc:spChg>
        <pc:spChg chg="mod ord">
          <ac:chgData name="Michael Brettlecker" userId="f9193e848897b0a3" providerId="LiveId" clId="{1D3BFC9B-50F5-4C73-A8C2-F64B2711364C}" dt="2021-01-06T17:02:23.176" v="472" actId="1076"/>
          <ac:spMkLst>
            <pc:docMk/>
            <pc:sldMk cId="2309846074" sldId="270"/>
            <ac:spMk id="3" creationId="{3C257DEE-C8BE-408D-98E4-792889D39B11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13" creationId="{A65AC7D1-EAA9-48F5-B509-60A7F50BF703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15" creationId="{D6320AF9-619A-4175-865B-5663E1AEF4C5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21" creationId="{7E018740-5C2B-4A41-AC1A-7E68D1EC1954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23" creationId="{166F75A4-C475-4941-8EE2-B80A06A2C1BB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25" creationId="{A032553A-72E8-4B0D-8405-FF9771C9AF05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27" creationId="{765800AC-C3B9-498E-87BC-29FAE4C76B21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29" creationId="{1F9D6ACB-2FF4-49F9-978A-E0D5327FC635}"/>
          </ac:spMkLst>
        </pc:spChg>
        <pc:spChg chg="add">
          <ac:chgData name="Michael Brettlecker" userId="f9193e848897b0a3" providerId="LiveId" clId="{1D3BFC9B-50F5-4C73-A8C2-F64B2711364C}" dt="2021-01-06T17:02:13.633" v="470" actId="26606"/>
          <ac:spMkLst>
            <pc:docMk/>
            <pc:sldMk cId="2309846074" sldId="270"/>
            <ac:spMk id="31" creationId="{A5EC319D-0FEA-4B95-A3EA-01E35672C95B}"/>
          </ac:spMkLst>
        </pc:spChg>
        <pc:picChg chg="add del mod">
          <ac:chgData name="Michael Brettlecker" userId="f9193e848897b0a3" providerId="LiveId" clId="{1D3BFC9B-50F5-4C73-A8C2-F64B2711364C}" dt="2021-01-06T15:05:45.299" v="174" actId="478"/>
          <ac:picMkLst>
            <pc:docMk/>
            <pc:sldMk cId="2309846074" sldId="270"/>
            <ac:picMk id="5" creationId="{D96720F4-C47C-47DB-B6DC-B7721F2F42DA}"/>
          </ac:picMkLst>
        </pc:picChg>
        <pc:picChg chg="add mod">
          <ac:chgData name="Michael Brettlecker" userId="f9193e848897b0a3" providerId="LiveId" clId="{1D3BFC9B-50F5-4C73-A8C2-F64B2711364C}" dt="2021-01-06T17:02:13.633" v="470" actId="26606"/>
          <ac:picMkLst>
            <pc:docMk/>
            <pc:sldMk cId="2309846074" sldId="270"/>
            <ac:picMk id="7" creationId="{F6355E2B-C471-4966-8C3F-08C1B3B07729}"/>
          </ac:picMkLst>
        </pc:picChg>
        <pc:cxnChg chg="add del">
          <ac:chgData name="Michael Brettlecker" userId="f9193e848897b0a3" providerId="LiveId" clId="{1D3BFC9B-50F5-4C73-A8C2-F64B2711364C}" dt="2021-01-06T17:02:13.633" v="470" actId="26606"/>
          <ac:cxnSpMkLst>
            <pc:docMk/>
            <pc:sldMk cId="2309846074" sldId="270"/>
            <ac:cxnSpMk id="8" creationId="{0B5F7E3B-C5F1-40E0-A491-558BAFBC1127}"/>
          </ac:cxnSpMkLst>
        </pc:cxnChg>
        <pc:cxnChg chg="add">
          <ac:chgData name="Michael Brettlecker" userId="f9193e848897b0a3" providerId="LiveId" clId="{1D3BFC9B-50F5-4C73-A8C2-F64B2711364C}" dt="2021-01-06T17:02:13.633" v="470" actId="26606"/>
          <ac:cxnSpMkLst>
            <pc:docMk/>
            <pc:sldMk cId="2309846074" sldId="270"/>
            <ac:cxnSpMk id="17" creationId="{063B6EC6-D752-4EE7-908B-F8F19E8C7FEA}"/>
          </ac:cxnSpMkLst>
        </pc:cxnChg>
        <pc:cxnChg chg="add">
          <ac:chgData name="Michael Brettlecker" userId="f9193e848897b0a3" providerId="LiveId" clId="{1D3BFC9B-50F5-4C73-A8C2-F64B2711364C}" dt="2021-01-06T17:02:13.633" v="470" actId="26606"/>
          <ac:cxnSpMkLst>
            <pc:docMk/>
            <pc:sldMk cId="2309846074" sldId="270"/>
            <ac:cxnSpMk id="19" creationId="{EFECD4E8-AD3E-4228-82A2-9461958EA94D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8:14.598" v="493" actId="20577"/>
        <pc:sldMkLst>
          <pc:docMk/>
          <pc:sldMk cId="2502248735" sldId="271"/>
        </pc:sldMkLst>
        <pc:spChg chg="mod">
          <ac:chgData name="Michael Brettlecker" userId="f9193e848897b0a3" providerId="LiveId" clId="{1D3BFC9B-50F5-4C73-A8C2-F64B2711364C}" dt="2021-01-06T17:08:14.598" v="493" actId="20577"/>
          <ac:spMkLst>
            <pc:docMk/>
            <pc:sldMk cId="2502248735" sldId="271"/>
            <ac:spMk id="3" creationId="{1541A417-6B51-49AF-898E-901B91879B06}"/>
          </ac:spMkLst>
        </pc:spChg>
        <pc:picChg chg="add mod">
          <ac:chgData name="Michael Brettlecker" userId="f9193e848897b0a3" providerId="LiveId" clId="{1D3BFC9B-50F5-4C73-A8C2-F64B2711364C}" dt="2021-01-06T15:06:23.781" v="178" actId="1076"/>
          <ac:picMkLst>
            <pc:docMk/>
            <pc:sldMk cId="2502248735" sldId="271"/>
            <ac:picMk id="5" creationId="{D7F8E26E-CBB3-4F1A-A9D4-366D8CD04C24}"/>
          </ac:picMkLst>
        </pc:picChg>
        <pc:picChg chg="add del mod">
          <ac:chgData name="Michael Brettlecker" userId="f9193e848897b0a3" providerId="LiveId" clId="{1D3BFC9B-50F5-4C73-A8C2-F64B2711364C}" dt="2021-01-06T15:06:25.786" v="180"/>
          <ac:picMkLst>
            <pc:docMk/>
            <pc:sldMk cId="2502248735" sldId="271"/>
            <ac:picMk id="7" creationId="{CBE163D5-4919-4DD0-8AF9-2B555150D979}"/>
          </ac:picMkLst>
        </pc:picChg>
        <pc:cxnChg chg="add del">
          <ac:chgData name="Michael Brettlecker" userId="f9193e848897b0a3" providerId="LiveId" clId="{1D3BFC9B-50F5-4C73-A8C2-F64B2711364C}" dt="2021-01-06T17:01:21.378" v="443"/>
          <ac:cxnSpMkLst>
            <pc:docMk/>
            <pc:sldMk cId="2502248735" sldId="271"/>
            <ac:cxnSpMk id="8" creationId="{0B5F7E3B-C5F1-40E0-A491-558BAFBC1127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1:28.814" v="464" actId="20577"/>
        <pc:sldMkLst>
          <pc:docMk/>
          <pc:sldMk cId="596289861" sldId="272"/>
        </pc:sldMkLst>
        <pc:spChg chg="mod">
          <ac:chgData name="Michael Brettlecker" userId="f9193e848897b0a3" providerId="LiveId" clId="{1D3BFC9B-50F5-4C73-A8C2-F64B2711364C}" dt="2021-01-06T17:01:28.814" v="464" actId="20577"/>
          <ac:spMkLst>
            <pc:docMk/>
            <pc:sldMk cId="596289861" sldId="272"/>
            <ac:spMk id="3" creationId="{21BCDC76-ABAF-4ECE-AEFE-0BFB858B6E6B}"/>
          </ac:spMkLst>
        </pc:spChg>
        <pc:picChg chg="add mod">
          <ac:chgData name="Michael Brettlecker" userId="f9193e848897b0a3" providerId="LiveId" clId="{1D3BFC9B-50F5-4C73-A8C2-F64B2711364C}" dt="2021-01-06T15:06:30.861" v="181"/>
          <ac:picMkLst>
            <pc:docMk/>
            <pc:sldMk cId="596289861" sldId="272"/>
            <ac:picMk id="5" creationId="{C7883879-1052-4089-9B87-4F1AB8A556BA}"/>
          </ac:picMkLst>
        </pc:picChg>
        <pc:cxnChg chg="add del">
          <ac:chgData name="Michael Brettlecker" userId="f9193e848897b0a3" providerId="LiveId" clId="{1D3BFC9B-50F5-4C73-A8C2-F64B2711364C}" dt="2021-01-06T17:01:21.378" v="443"/>
          <ac:cxnSpMkLst>
            <pc:docMk/>
            <pc:sldMk cId="596289861" sldId="272"/>
            <ac:cxnSpMk id="8" creationId="{0B5F7E3B-C5F1-40E0-A491-558BAFBC1127}"/>
          </ac:cxnSpMkLst>
        </pc:cxnChg>
      </pc:sldChg>
      <pc:sldChg chg="addSp delSp modSp mod delDesignElem">
        <pc:chgData name="Michael Brettlecker" userId="f9193e848897b0a3" providerId="LiveId" clId="{1D3BFC9B-50F5-4C73-A8C2-F64B2711364C}" dt="2021-01-06T17:01:29.304" v="465" actId="26606"/>
        <pc:sldMkLst>
          <pc:docMk/>
          <pc:sldMk cId="603734131" sldId="274"/>
        </pc:sldMkLst>
        <pc:spChg chg="mod">
          <ac:chgData name="Michael Brettlecker" userId="f9193e848897b0a3" providerId="LiveId" clId="{1D3BFC9B-50F5-4C73-A8C2-F64B2711364C}" dt="2021-01-06T17:01:29.304" v="465" actId="26606"/>
          <ac:spMkLst>
            <pc:docMk/>
            <pc:sldMk cId="603734131" sldId="274"/>
            <ac:spMk id="2" creationId="{C8535FE6-95C5-48A2-9387-EFE5EDBB1081}"/>
          </ac:spMkLst>
        </pc:spChg>
        <pc:spChg chg="add del">
          <ac:chgData name="Michael Brettlecker" userId="f9193e848897b0a3" providerId="LiveId" clId="{1D3BFC9B-50F5-4C73-A8C2-F64B2711364C}" dt="2021-01-06T17:01:29.304" v="465" actId="26606"/>
          <ac:spMkLst>
            <pc:docMk/>
            <pc:sldMk cId="603734131" sldId="274"/>
            <ac:spMk id="3" creationId="{CAF8855D-1CDC-41DC-8205-C813C5A442AA}"/>
          </ac:spMkLst>
        </pc:spChg>
        <pc:spChg chg="add del">
          <ac:chgData name="Michael Brettlecker" userId="f9193e848897b0a3" providerId="LiveId" clId="{1D3BFC9B-50F5-4C73-A8C2-F64B2711364C}" dt="2021-01-06T17:01:29.304" v="465" actId="26606"/>
          <ac:spMkLst>
            <pc:docMk/>
            <pc:sldMk cId="603734131" sldId="274"/>
            <ac:spMk id="14" creationId="{655AE6B0-AC9E-4167-806F-E9DB135FC46B}"/>
          </ac:spMkLst>
        </pc:spChg>
        <pc:spChg chg="add del">
          <ac:chgData name="Michael Brettlecker" userId="f9193e848897b0a3" providerId="LiveId" clId="{1D3BFC9B-50F5-4C73-A8C2-F64B2711364C}" dt="2021-01-06T17:01:29.304" v="465" actId="26606"/>
          <ac:spMkLst>
            <pc:docMk/>
            <pc:sldMk cId="603734131" sldId="274"/>
            <ac:spMk id="27" creationId="{87BD1F4E-A66D-4C06-86DA-8D56CA7A3B41}"/>
          </ac:spMkLst>
        </pc:spChg>
        <pc:grpChg chg="add del">
          <ac:chgData name="Michael Brettlecker" userId="f9193e848897b0a3" providerId="LiveId" clId="{1D3BFC9B-50F5-4C73-A8C2-F64B2711364C}" dt="2021-01-06T17:01:29.304" v="465" actId="26606"/>
          <ac:grpSpMkLst>
            <pc:docMk/>
            <pc:sldMk cId="603734131" sldId="274"/>
            <ac:grpSpMk id="16" creationId="{3523416A-383B-4FDC-B4C9-D8EDDFE9C043}"/>
          </ac:grpSpMkLst>
        </pc:grpChg>
        <pc:graphicFrameChg chg="add del">
          <ac:chgData name="Michael Brettlecker" userId="f9193e848897b0a3" providerId="LiveId" clId="{1D3BFC9B-50F5-4C73-A8C2-F64B2711364C}" dt="2021-01-06T17:01:29.304" v="465" actId="26606"/>
          <ac:graphicFrameMkLst>
            <pc:docMk/>
            <pc:sldMk cId="603734131" sldId="274"/>
            <ac:graphicFrameMk id="10" creationId="{413A11F1-6655-4FA2-92A1-38BDF6225588}"/>
          </ac:graphicFrameMkLst>
        </pc:graphicFrameChg>
        <pc:cxnChg chg="add del">
          <ac:chgData name="Michael Brettlecker" userId="f9193e848897b0a3" providerId="LiveId" clId="{1D3BFC9B-50F5-4C73-A8C2-F64B2711364C}" dt="2021-01-06T17:01:29.304" v="465" actId="26606"/>
          <ac:cxnSpMkLst>
            <pc:docMk/>
            <pc:sldMk cId="603734131" sldId="274"/>
            <ac:cxnSpMk id="8" creationId="{0B5F7E3B-C5F1-40E0-A491-558BAFBC1127}"/>
          </ac:cxnSpMkLst>
        </pc:cxn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B5163-27D4-4CCE-ADAC-C59D6F1B076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FCB2EC-2547-4BDF-8FF7-72B1185D611F}">
      <dgm:prSet/>
      <dgm:spPr/>
      <dgm:t>
        <a:bodyPr/>
        <a:lstStyle/>
        <a:p>
          <a:r>
            <a:rPr lang="de-AT"/>
            <a:t>Entstehungsgeschichte </a:t>
          </a:r>
          <a:endParaRPr lang="en-US"/>
        </a:p>
      </dgm:t>
    </dgm:pt>
    <dgm:pt modelId="{5CEE83CE-2F2E-4584-9CA6-FB665BB8CA74}" type="parTrans" cxnId="{538842F7-AABF-468A-9754-F01ACC690597}">
      <dgm:prSet/>
      <dgm:spPr/>
      <dgm:t>
        <a:bodyPr/>
        <a:lstStyle/>
        <a:p>
          <a:endParaRPr lang="en-US"/>
        </a:p>
      </dgm:t>
    </dgm:pt>
    <dgm:pt modelId="{3D8B594A-0C9F-47AF-AC9B-F644E677CFBE}" type="sibTrans" cxnId="{538842F7-AABF-468A-9754-F01ACC690597}">
      <dgm:prSet/>
      <dgm:spPr/>
      <dgm:t>
        <a:bodyPr/>
        <a:lstStyle/>
        <a:p>
          <a:endParaRPr lang="en-US"/>
        </a:p>
      </dgm:t>
    </dgm:pt>
    <dgm:pt modelId="{6BB13D3D-8C98-49CF-99AF-7AD5D8718E38}">
      <dgm:prSet/>
      <dgm:spPr/>
      <dgm:t>
        <a:bodyPr/>
        <a:lstStyle/>
        <a:p>
          <a:r>
            <a:rPr lang="de-AT"/>
            <a:t>Background</a:t>
          </a:r>
          <a:endParaRPr lang="en-US"/>
        </a:p>
      </dgm:t>
    </dgm:pt>
    <dgm:pt modelId="{B5D7D64B-7D44-44B0-8345-E676D3D5FADC}" type="parTrans" cxnId="{D586BE83-12C4-42F6-8390-130315ED4F0B}">
      <dgm:prSet/>
      <dgm:spPr/>
      <dgm:t>
        <a:bodyPr/>
        <a:lstStyle/>
        <a:p>
          <a:endParaRPr lang="en-US"/>
        </a:p>
      </dgm:t>
    </dgm:pt>
    <dgm:pt modelId="{E6736C03-D988-4352-923A-005A0F94BC42}" type="sibTrans" cxnId="{D586BE83-12C4-42F6-8390-130315ED4F0B}">
      <dgm:prSet/>
      <dgm:spPr/>
      <dgm:t>
        <a:bodyPr/>
        <a:lstStyle/>
        <a:p>
          <a:endParaRPr lang="en-US"/>
        </a:p>
      </dgm:t>
    </dgm:pt>
    <dgm:pt modelId="{DDC2B217-4EAB-4336-BC17-774346767C40}">
      <dgm:prSet/>
      <dgm:spPr/>
      <dgm:t>
        <a:bodyPr/>
        <a:lstStyle/>
        <a:p>
          <a:r>
            <a:rPr lang="de-AT"/>
            <a:t>BigBlueButton</a:t>
          </a:r>
          <a:endParaRPr lang="en-US"/>
        </a:p>
      </dgm:t>
    </dgm:pt>
    <dgm:pt modelId="{E85289BF-4C4C-4A1C-8EAC-FDFF1D70B1D5}" type="parTrans" cxnId="{6167BB8D-5B43-4DC9-87B3-2D737A2484E6}">
      <dgm:prSet/>
      <dgm:spPr/>
      <dgm:t>
        <a:bodyPr/>
        <a:lstStyle/>
        <a:p>
          <a:endParaRPr lang="en-US"/>
        </a:p>
      </dgm:t>
    </dgm:pt>
    <dgm:pt modelId="{8754CBAB-D695-421E-8B93-586A9EA292E5}" type="sibTrans" cxnId="{6167BB8D-5B43-4DC9-87B3-2D737A2484E6}">
      <dgm:prSet/>
      <dgm:spPr/>
      <dgm:t>
        <a:bodyPr/>
        <a:lstStyle/>
        <a:p>
          <a:endParaRPr lang="en-US"/>
        </a:p>
      </dgm:t>
    </dgm:pt>
    <dgm:pt modelId="{BBD4892D-F077-41B1-9DF3-D7F9F7E01482}">
      <dgm:prSet/>
      <dgm:spPr/>
      <dgm:t>
        <a:bodyPr/>
        <a:lstStyle/>
        <a:p>
          <a:r>
            <a:rPr lang="de-AT"/>
            <a:t>Microsoft Teams</a:t>
          </a:r>
          <a:endParaRPr lang="en-US"/>
        </a:p>
      </dgm:t>
    </dgm:pt>
    <dgm:pt modelId="{472FD6DB-6F2F-4C65-B252-6AA7DD7C7F49}" type="parTrans" cxnId="{1D29C903-8750-4FCE-9886-D242CEC94A41}">
      <dgm:prSet/>
      <dgm:spPr/>
      <dgm:t>
        <a:bodyPr/>
        <a:lstStyle/>
        <a:p>
          <a:endParaRPr lang="en-US"/>
        </a:p>
      </dgm:t>
    </dgm:pt>
    <dgm:pt modelId="{5051AA40-A399-49AC-A1E5-41D25E04C357}" type="sibTrans" cxnId="{1D29C903-8750-4FCE-9886-D242CEC94A41}">
      <dgm:prSet/>
      <dgm:spPr/>
      <dgm:t>
        <a:bodyPr/>
        <a:lstStyle/>
        <a:p>
          <a:endParaRPr lang="en-US"/>
        </a:p>
      </dgm:t>
    </dgm:pt>
    <dgm:pt modelId="{0883150B-50D1-4EF3-BE50-EB2C1EC6E1E8}">
      <dgm:prSet/>
      <dgm:spPr/>
      <dgm:t>
        <a:bodyPr/>
        <a:lstStyle/>
        <a:p>
          <a:r>
            <a:rPr lang="de-AT"/>
            <a:t>Jitsi</a:t>
          </a:r>
          <a:endParaRPr lang="en-US"/>
        </a:p>
      </dgm:t>
    </dgm:pt>
    <dgm:pt modelId="{CCEB6BE2-DC2F-463B-AE8C-01D2786E2814}" type="parTrans" cxnId="{51141C15-A425-4BD5-82B8-0176CDC0EB81}">
      <dgm:prSet/>
      <dgm:spPr/>
      <dgm:t>
        <a:bodyPr/>
        <a:lstStyle/>
        <a:p>
          <a:endParaRPr lang="en-US"/>
        </a:p>
      </dgm:t>
    </dgm:pt>
    <dgm:pt modelId="{D713CF82-536C-4D91-BD7D-B1988ADAF35B}" type="sibTrans" cxnId="{51141C15-A425-4BD5-82B8-0176CDC0EB81}">
      <dgm:prSet/>
      <dgm:spPr/>
      <dgm:t>
        <a:bodyPr/>
        <a:lstStyle/>
        <a:p>
          <a:endParaRPr lang="en-US"/>
        </a:p>
      </dgm:t>
    </dgm:pt>
    <dgm:pt modelId="{C014A977-DC3D-4EE1-B6EE-E0EF9D63942B}">
      <dgm:prSet/>
      <dgm:spPr/>
      <dgm:t>
        <a:bodyPr/>
        <a:lstStyle/>
        <a:p>
          <a:r>
            <a:rPr lang="de-AT"/>
            <a:t>Zoom</a:t>
          </a:r>
          <a:endParaRPr lang="en-US"/>
        </a:p>
      </dgm:t>
    </dgm:pt>
    <dgm:pt modelId="{2F0CCDB6-1A02-4947-AFFD-01E46E2B1CCC}" type="parTrans" cxnId="{E3830957-6EE9-4567-AE42-7E01FC397F10}">
      <dgm:prSet/>
      <dgm:spPr/>
      <dgm:t>
        <a:bodyPr/>
        <a:lstStyle/>
        <a:p>
          <a:endParaRPr lang="en-US"/>
        </a:p>
      </dgm:t>
    </dgm:pt>
    <dgm:pt modelId="{AE928219-51A1-4A2D-9675-C6F2A5CA442A}" type="sibTrans" cxnId="{E3830957-6EE9-4567-AE42-7E01FC397F10}">
      <dgm:prSet/>
      <dgm:spPr/>
      <dgm:t>
        <a:bodyPr/>
        <a:lstStyle/>
        <a:p>
          <a:endParaRPr lang="en-US"/>
        </a:p>
      </dgm:t>
    </dgm:pt>
    <dgm:pt modelId="{8ED9349D-2E08-4BFD-AB7A-3EA6A1544A11}">
      <dgm:prSet/>
      <dgm:spPr/>
      <dgm:t>
        <a:bodyPr/>
        <a:lstStyle/>
        <a:p>
          <a:r>
            <a:rPr lang="de-AT"/>
            <a:t>Conclusion und Outlook</a:t>
          </a:r>
          <a:endParaRPr lang="en-US"/>
        </a:p>
      </dgm:t>
    </dgm:pt>
    <dgm:pt modelId="{B6EDFCCC-3AB1-4F01-BD96-03A419B40FE7}" type="parTrans" cxnId="{16C35B7A-3F13-4106-80CE-06AD38F3FE7A}">
      <dgm:prSet/>
      <dgm:spPr/>
      <dgm:t>
        <a:bodyPr/>
        <a:lstStyle/>
        <a:p>
          <a:endParaRPr lang="en-US"/>
        </a:p>
      </dgm:t>
    </dgm:pt>
    <dgm:pt modelId="{EC425530-EF8A-4339-BD15-18716C94F2F0}" type="sibTrans" cxnId="{16C35B7A-3F13-4106-80CE-06AD38F3FE7A}">
      <dgm:prSet/>
      <dgm:spPr/>
      <dgm:t>
        <a:bodyPr/>
        <a:lstStyle/>
        <a:p>
          <a:endParaRPr lang="en-US"/>
        </a:p>
      </dgm:t>
    </dgm:pt>
    <dgm:pt modelId="{E1ECA8DC-FCD6-4901-A0BE-52D53CF3D7D5}" type="pres">
      <dgm:prSet presAssocID="{D3EB5163-27D4-4CCE-ADAC-C59D6F1B0765}" presName="linear" presStyleCnt="0">
        <dgm:presLayoutVars>
          <dgm:animLvl val="lvl"/>
          <dgm:resizeHandles val="exact"/>
        </dgm:presLayoutVars>
      </dgm:prSet>
      <dgm:spPr/>
    </dgm:pt>
    <dgm:pt modelId="{3A3E13F9-F5BF-4CED-8B45-9625D6490477}" type="pres">
      <dgm:prSet presAssocID="{D4FCB2EC-2547-4BDF-8FF7-72B1185D611F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9256B8D-B02F-4CE7-9842-C56F160F3064}" type="pres">
      <dgm:prSet presAssocID="{3D8B594A-0C9F-47AF-AC9B-F644E677CFBE}" presName="spacer" presStyleCnt="0"/>
      <dgm:spPr/>
    </dgm:pt>
    <dgm:pt modelId="{417AB83B-0F7B-4AF6-AFEF-E3CB9EF00144}" type="pres">
      <dgm:prSet presAssocID="{6BB13D3D-8C98-49CF-99AF-7AD5D8718E3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629615A-8785-4254-B9DD-AF00BB6317CB}" type="pres">
      <dgm:prSet presAssocID="{E6736C03-D988-4352-923A-005A0F94BC42}" presName="spacer" presStyleCnt="0"/>
      <dgm:spPr/>
    </dgm:pt>
    <dgm:pt modelId="{890A5217-74B5-40F6-A2CB-B551B13EA215}" type="pres">
      <dgm:prSet presAssocID="{DDC2B217-4EAB-4336-BC17-774346767C4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37DD9E1-0509-4C67-B452-215B2C340715}" type="pres">
      <dgm:prSet presAssocID="{8754CBAB-D695-421E-8B93-586A9EA292E5}" presName="spacer" presStyleCnt="0"/>
      <dgm:spPr/>
    </dgm:pt>
    <dgm:pt modelId="{921AA447-7857-40BF-9B18-26C2834B0DBB}" type="pres">
      <dgm:prSet presAssocID="{BBD4892D-F077-41B1-9DF3-D7F9F7E0148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CD201A1-E58A-4DFF-B037-0D8034BB9106}" type="pres">
      <dgm:prSet presAssocID="{5051AA40-A399-49AC-A1E5-41D25E04C357}" presName="spacer" presStyleCnt="0"/>
      <dgm:spPr/>
    </dgm:pt>
    <dgm:pt modelId="{0CD1FB96-4336-4900-A891-2FFB0058728B}" type="pres">
      <dgm:prSet presAssocID="{0883150B-50D1-4EF3-BE50-EB2C1EC6E1E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3007431-1170-4B84-8F9A-D5E8500FA7AA}" type="pres">
      <dgm:prSet presAssocID="{D713CF82-536C-4D91-BD7D-B1988ADAF35B}" presName="spacer" presStyleCnt="0"/>
      <dgm:spPr/>
    </dgm:pt>
    <dgm:pt modelId="{0AAA3E33-FC1E-4DDD-95F6-18B35CFA90F0}" type="pres">
      <dgm:prSet presAssocID="{C014A977-DC3D-4EE1-B6EE-E0EF9D63942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F4C8CCE-C53E-4AB5-A14F-48A91FAE1D5F}" type="pres">
      <dgm:prSet presAssocID="{AE928219-51A1-4A2D-9675-C6F2A5CA442A}" presName="spacer" presStyleCnt="0"/>
      <dgm:spPr/>
    </dgm:pt>
    <dgm:pt modelId="{4B442FB3-EB96-4D6F-AAB8-CAE0CDF896CE}" type="pres">
      <dgm:prSet presAssocID="{8ED9349D-2E08-4BFD-AB7A-3EA6A1544A1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A14A4B02-37E8-47CC-B4CE-EC652ADFB636}" type="presOf" srcId="{6BB13D3D-8C98-49CF-99AF-7AD5D8718E38}" destId="{417AB83B-0F7B-4AF6-AFEF-E3CB9EF00144}" srcOrd="0" destOrd="0" presId="urn:microsoft.com/office/officeart/2005/8/layout/vList2"/>
    <dgm:cxn modelId="{1D29C903-8750-4FCE-9886-D242CEC94A41}" srcId="{D3EB5163-27D4-4CCE-ADAC-C59D6F1B0765}" destId="{BBD4892D-F077-41B1-9DF3-D7F9F7E01482}" srcOrd="3" destOrd="0" parTransId="{472FD6DB-6F2F-4C65-B252-6AA7DD7C7F49}" sibTransId="{5051AA40-A399-49AC-A1E5-41D25E04C357}"/>
    <dgm:cxn modelId="{51141C15-A425-4BD5-82B8-0176CDC0EB81}" srcId="{D3EB5163-27D4-4CCE-ADAC-C59D6F1B0765}" destId="{0883150B-50D1-4EF3-BE50-EB2C1EC6E1E8}" srcOrd="4" destOrd="0" parTransId="{CCEB6BE2-DC2F-463B-AE8C-01D2786E2814}" sibTransId="{D713CF82-536C-4D91-BD7D-B1988ADAF35B}"/>
    <dgm:cxn modelId="{61F8FD4C-CF29-4838-9B03-5C65CDA8B180}" type="presOf" srcId="{BBD4892D-F077-41B1-9DF3-D7F9F7E01482}" destId="{921AA447-7857-40BF-9B18-26C2834B0DBB}" srcOrd="0" destOrd="0" presId="urn:microsoft.com/office/officeart/2005/8/layout/vList2"/>
    <dgm:cxn modelId="{0165086D-0CCF-48C7-9ACB-9F9CDF3FDD13}" type="presOf" srcId="{DDC2B217-4EAB-4336-BC17-774346767C40}" destId="{890A5217-74B5-40F6-A2CB-B551B13EA215}" srcOrd="0" destOrd="0" presId="urn:microsoft.com/office/officeart/2005/8/layout/vList2"/>
    <dgm:cxn modelId="{8F1B584F-0C0C-4CDD-834E-BBB42B7B2EDA}" type="presOf" srcId="{0883150B-50D1-4EF3-BE50-EB2C1EC6E1E8}" destId="{0CD1FB96-4336-4900-A891-2FFB0058728B}" srcOrd="0" destOrd="0" presId="urn:microsoft.com/office/officeart/2005/8/layout/vList2"/>
    <dgm:cxn modelId="{E3830957-6EE9-4567-AE42-7E01FC397F10}" srcId="{D3EB5163-27D4-4CCE-ADAC-C59D6F1B0765}" destId="{C014A977-DC3D-4EE1-B6EE-E0EF9D63942B}" srcOrd="5" destOrd="0" parTransId="{2F0CCDB6-1A02-4947-AFFD-01E46E2B1CCC}" sibTransId="{AE928219-51A1-4A2D-9675-C6F2A5CA442A}"/>
    <dgm:cxn modelId="{16C35B7A-3F13-4106-80CE-06AD38F3FE7A}" srcId="{D3EB5163-27D4-4CCE-ADAC-C59D6F1B0765}" destId="{8ED9349D-2E08-4BFD-AB7A-3EA6A1544A11}" srcOrd="6" destOrd="0" parTransId="{B6EDFCCC-3AB1-4F01-BD96-03A419B40FE7}" sibTransId="{EC425530-EF8A-4339-BD15-18716C94F2F0}"/>
    <dgm:cxn modelId="{D586BE83-12C4-42F6-8390-130315ED4F0B}" srcId="{D3EB5163-27D4-4CCE-ADAC-C59D6F1B0765}" destId="{6BB13D3D-8C98-49CF-99AF-7AD5D8718E38}" srcOrd="1" destOrd="0" parTransId="{B5D7D64B-7D44-44B0-8345-E676D3D5FADC}" sibTransId="{E6736C03-D988-4352-923A-005A0F94BC42}"/>
    <dgm:cxn modelId="{6167BB8D-5B43-4DC9-87B3-2D737A2484E6}" srcId="{D3EB5163-27D4-4CCE-ADAC-C59D6F1B0765}" destId="{DDC2B217-4EAB-4336-BC17-774346767C40}" srcOrd="2" destOrd="0" parTransId="{E85289BF-4C4C-4A1C-8EAC-FDFF1D70B1D5}" sibTransId="{8754CBAB-D695-421E-8B93-586A9EA292E5}"/>
    <dgm:cxn modelId="{3689F2A7-8B68-4FA7-B90E-365DE339C556}" type="presOf" srcId="{D3EB5163-27D4-4CCE-ADAC-C59D6F1B0765}" destId="{E1ECA8DC-FCD6-4901-A0BE-52D53CF3D7D5}" srcOrd="0" destOrd="0" presId="urn:microsoft.com/office/officeart/2005/8/layout/vList2"/>
    <dgm:cxn modelId="{732EF7B0-2F42-4551-9363-27BD14053E3C}" type="presOf" srcId="{8ED9349D-2E08-4BFD-AB7A-3EA6A1544A11}" destId="{4B442FB3-EB96-4D6F-AAB8-CAE0CDF896CE}" srcOrd="0" destOrd="0" presId="urn:microsoft.com/office/officeart/2005/8/layout/vList2"/>
    <dgm:cxn modelId="{4F39A5B6-40E2-4E3B-A423-71B9D8DCADF1}" type="presOf" srcId="{C014A977-DC3D-4EE1-B6EE-E0EF9D63942B}" destId="{0AAA3E33-FC1E-4DDD-95F6-18B35CFA90F0}" srcOrd="0" destOrd="0" presId="urn:microsoft.com/office/officeart/2005/8/layout/vList2"/>
    <dgm:cxn modelId="{3C3C74E2-0C13-4D24-A53E-62CF8A3BE1FF}" type="presOf" srcId="{D4FCB2EC-2547-4BDF-8FF7-72B1185D611F}" destId="{3A3E13F9-F5BF-4CED-8B45-9625D6490477}" srcOrd="0" destOrd="0" presId="urn:microsoft.com/office/officeart/2005/8/layout/vList2"/>
    <dgm:cxn modelId="{538842F7-AABF-468A-9754-F01ACC690597}" srcId="{D3EB5163-27D4-4CCE-ADAC-C59D6F1B0765}" destId="{D4FCB2EC-2547-4BDF-8FF7-72B1185D611F}" srcOrd="0" destOrd="0" parTransId="{5CEE83CE-2F2E-4584-9CA6-FB665BB8CA74}" sibTransId="{3D8B594A-0C9F-47AF-AC9B-F644E677CFBE}"/>
    <dgm:cxn modelId="{4FA89123-62EC-46FF-AB9A-92CC40C42CBC}" type="presParOf" srcId="{E1ECA8DC-FCD6-4901-A0BE-52D53CF3D7D5}" destId="{3A3E13F9-F5BF-4CED-8B45-9625D6490477}" srcOrd="0" destOrd="0" presId="urn:microsoft.com/office/officeart/2005/8/layout/vList2"/>
    <dgm:cxn modelId="{C92CE0E9-9158-47CE-92A5-A44F118DC0A6}" type="presParOf" srcId="{E1ECA8DC-FCD6-4901-A0BE-52D53CF3D7D5}" destId="{69256B8D-B02F-4CE7-9842-C56F160F3064}" srcOrd="1" destOrd="0" presId="urn:microsoft.com/office/officeart/2005/8/layout/vList2"/>
    <dgm:cxn modelId="{0A8995FC-0964-4C59-A911-9718FF1DC7B5}" type="presParOf" srcId="{E1ECA8DC-FCD6-4901-A0BE-52D53CF3D7D5}" destId="{417AB83B-0F7B-4AF6-AFEF-E3CB9EF00144}" srcOrd="2" destOrd="0" presId="urn:microsoft.com/office/officeart/2005/8/layout/vList2"/>
    <dgm:cxn modelId="{4F82733C-D785-4604-8D85-D9E9EB6F00DB}" type="presParOf" srcId="{E1ECA8DC-FCD6-4901-A0BE-52D53CF3D7D5}" destId="{8629615A-8785-4254-B9DD-AF00BB6317CB}" srcOrd="3" destOrd="0" presId="urn:microsoft.com/office/officeart/2005/8/layout/vList2"/>
    <dgm:cxn modelId="{FFEC82A3-F609-463F-ABC0-90C24C9FEE2D}" type="presParOf" srcId="{E1ECA8DC-FCD6-4901-A0BE-52D53CF3D7D5}" destId="{890A5217-74B5-40F6-A2CB-B551B13EA215}" srcOrd="4" destOrd="0" presId="urn:microsoft.com/office/officeart/2005/8/layout/vList2"/>
    <dgm:cxn modelId="{19FD6518-A0BA-40E4-A0F9-C4651C68FBB5}" type="presParOf" srcId="{E1ECA8DC-FCD6-4901-A0BE-52D53CF3D7D5}" destId="{837DD9E1-0509-4C67-B452-215B2C340715}" srcOrd="5" destOrd="0" presId="urn:microsoft.com/office/officeart/2005/8/layout/vList2"/>
    <dgm:cxn modelId="{FEC43D81-2570-4872-BA3E-C46E1DAE54F9}" type="presParOf" srcId="{E1ECA8DC-FCD6-4901-A0BE-52D53CF3D7D5}" destId="{921AA447-7857-40BF-9B18-26C2834B0DBB}" srcOrd="6" destOrd="0" presId="urn:microsoft.com/office/officeart/2005/8/layout/vList2"/>
    <dgm:cxn modelId="{4A9CAAF4-6006-42B9-AA4C-B1B570E86C7F}" type="presParOf" srcId="{E1ECA8DC-FCD6-4901-A0BE-52D53CF3D7D5}" destId="{4CD201A1-E58A-4DFF-B037-0D8034BB9106}" srcOrd="7" destOrd="0" presId="urn:microsoft.com/office/officeart/2005/8/layout/vList2"/>
    <dgm:cxn modelId="{2BA67ED8-F0D8-4177-AF24-FD1D03D38328}" type="presParOf" srcId="{E1ECA8DC-FCD6-4901-A0BE-52D53CF3D7D5}" destId="{0CD1FB96-4336-4900-A891-2FFB0058728B}" srcOrd="8" destOrd="0" presId="urn:microsoft.com/office/officeart/2005/8/layout/vList2"/>
    <dgm:cxn modelId="{FCB8978A-93D5-445B-B033-42A0B4E7AAEB}" type="presParOf" srcId="{E1ECA8DC-FCD6-4901-A0BE-52D53CF3D7D5}" destId="{43007431-1170-4B84-8F9A-D5E8500FA7AA}" srcOrd="9" destOrd="0" presId="urn:microsoft.com/office/officeart/2005/8/layout/vList2"/>
    <dgm:cxn modelId="{58712F28-061C-4964-8163-58F3B7322C5A}" type="presParOf" srcId="{E1ECA8DC-FCD6-4901-A0BE-52D53CF3D7D5}" destId="{0AAA3E33-FC1E-4DDD-95F6-18B35CFA90F0}" srcOrd="10" destOrd="0" presId="urn:microsoft.com/office/officeart/2005/8/layout/vList2"/>
    <dgm:cxn modelId="{C1A3F487-7F63-476A-AC98-1D0102D2F635}" type="presParOf" srcId="{E1ECA8DC-FCD6-4901-A0BE-52D53CF3D7D5}" destId="{BF4C8CCE-C53E-4AB5-A14F-48A91FAE1D5F}" srcOrd="11" destOrd="0" presId="urn:microsoft.com/office/officeart/2005/8/layout/vList2"/>
    <dgm:cxn modelId="{1486A43F-A885-441B-B423-79760FA3DFCF}" type="presParOf" srcId="{E1ECA8DC-FCD6-4901-A0BE-52D53CF3D7D5}" destId="{4B442FB3-EB96-4D6F-AAB8-CAE0CDF896C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B6C32F-9592-428D-BF22-7CC4D6E6EBE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96FB60F-804E-4308-AB83-CEFCFD7C2825}">
      <dgm:prSet/>
      <dgm:spPr/>
      <dgm:t>
        <a:bodyPr/>
        <a:lstStyle/>
        <a:p>
          <a:r>
            <a:rPr lang="de-AT"/>
            <a:t>Glorreiche Zukunft für Videokonferenzlösung</a:t>
          </a:r>
          <a:endParaRPr lang="en-US"/>
        </a:p>
      </dgm:t>
    </dgm:pt>
    <dgm:pt modelId="{FA943624-F55C-42AA-AA4A-5E5B91A1F790}" type="parTrans" cxnId="{FA2F5F94-F96D-45E8-858D-44C4B4A5C07E}">
      <dgm:prSet/>
      <dgm:spPr/>
      <dgm:t>
        <a:bodyPr/>
        <a:lstStyle/>
        <a:p>
          <a:endParaRPr lang="en-US"/>
        </a:p>
      </dgm:t>
    </dgm:pt>
    <dgm:pt modelId="{A4A10037-A8FF-46E7-97EC-D4D2404A5A7F}" type="sibTrans" cxnId="{FA2F5F94-F96D-45E8-858D-44C4B4A5C07E}">
      <dgm:prSet/>
      <dgm:spPr/>
      <dgm:t>
        <a:bodyPr/>
        <a:lstStyle/>
        <a:p>
          <a:endParaRPr lang="en-US"/>
        </a:p>
      </dgm:t>
    </dgm:pt>
    <dgm:pt modelId="{4FB4C54D-1128-4784-8CF3-74BCD62CBA2F}">
      <dgm:prSet/>
      <dgm:spPr/>
      <dgm:t>
        <a:bodyPr/>
        <a:lstStyle/>
        <a:p>
          <a:r>
            <a:rPr lang="de-AT"/>
            <a:t>66% der Unternehmen für Home Office</a:t>
          </a:r>
          <a:endParaRPr lang="en-US"/>
        </a:p>
      </dgm:t>
    </dgm:pt>
    <dgm:pt modelId="{8E23FD32-F7A4-40B0-9BDC-B42F2AD0C818}" type="parTrans" cxnId="{A740A2D1-CA33-4659-9CB6-57A57159ACD2}">
      <dgm:prSet/>
      <dgm:spPr/>
      <dgm:t>
        <a:bodyPr/>
        <a:lstStyle/>
        <a:p>
          <a:endParaRPr lang="en-US"/>
        </a:p>
      </dgm:t>
    </dgm:pt>
    <dgm:pt modelId="{5E1FFD92-04A2-4FCB-9748-67C187F05832}" type="sibTrans" cxnId="{A740A2D1-CA33-4659-9CB6-57A57159ACD2}">
      <dgm:prSet/>
      <dgm:spPr/>
      <dgm:t>
        <a:bodyPr/>
        <a:lstStyle/>
        <a:p>
          <a:endParaRPr lang="en-US"/>
        </a:p>
      </dgm:t>
    </dgm:pt>
    <dgm:pt modelId="{5A149704-77F8-41E6-9A94-7BB31B54B261}">
      <dgm:prSet/>
      <dgm:spPr/>
      <dgm:t>
        <a:bodyPr/>
        <a:lstStyle/>
        <a:p>
          <a:r>
            <a:rPr lang="de-AT"/>
            <a:t>Investitionen gegen Betriebsspionage notwendig</a:t>
          </a:r>
          <a:endParaRPr lang="en-US"/>
        </a:p>
      </dgm:t>
    </dgm:pt>
    <dgm:pt modelId="{6A47B1AB-1C7B-423B-89B9-395D47A936F6}" type="parTrans" cxnId="{06368FD3-942C-40C5-96C3-9961D03E5A1E}">
      <dgm:prSet/>
      <dgm:spPr/>
      <dgm:t>
        <a:bodyPr/>
        <a:lstStyle/>
        <a:p>
          <a:endParaRPr lang="en-US"/>
        </a:p>
      </dgm:t>
    </dgm:pt>
    <dgm:pt modelId="{372827D1-B4E1-4925-84E0-B9EEBD783427}" type="sibTrans" cxnId="{06368FD3-942C-40C5-96C3-9961D03E5A1E}">
      <dgm:prSet/>
      <dgm:spPr/>
      <dgm:t>
        <a:bodyPr/>
        <a:lstStyle/>
        <a:p>
          <a:endParaRPr lang="en-US"/>
        </a:p>
      </dgm:t>
    </dgm:pt>
    <dgm:pt modelId="{4E339835-2445-48FF-8B02-1C2384F6D15B}" type="pres">
      <dgm:prSet presAssocID="{D1B6C32F-9592-428D-BF22-7CC4D6E6EBE8}" presName="root" presStyleCnt="0">
        <dgm:presLayoutVars>
          <dgm:dir/>
          <dgm:resizeHandles val="exact"/>
        </dgm:presLayoutVars>
      </dgm:prSet>
      <dgm:spPr/>
    </dgm:pt>
    <dgm:pt modelId="{59BB152A-AE40-4588-8E0E-BEB91ED7F00F}" type="pres">
      <dgm:prSet presAssocID="{996FB60F-804E-4308-AB83-CEFCFD7C2825}" presName="compNode" presStyleCnt="0"/>
      <dgm:spPr/>
    </dgm:pt>
    <dgm:pt modelId="{F7C83101-266B-4084-9CD7-49CAAB99DA35}" type="pres">
      <dgm:prSet presAssocID="{996FB60F-804E-4308-AB83-CEFCFD7C2825}" presName="bgRect" presStyleLbl="bgShp" presStyleIdx="0" presStyleCnt="3"/>
      <dgm:spPr/>
    </dgm:pt>
    <dgm:pt modelId="{38024D6A-0965-49E7-A7B1-50B6586E3C5F}" type="pres">
      <dgm:prSet presAssocID="{996FB60F-804E-4308-AB83-CEFCFD7C28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ühlampe"/>
        </a:ext>
      </dgm:extLst>
    </dgm:pt>
    <dgm:pt modelId="{610C5287-CBA2-4F5D-9119-3523F9BF77DE}" type="pres">
      <dgm:prSet presAssocID="{996FB60F-804E-4308-AB83-CEFCFD7C2825}" presName="spaceRect" presStyleCnt="0"/>
      <dgm:spPr/>
    </dgm:pt>
    <dgm:pt modelId="{425F2CB4-0DD3-406C-A0F1-37485AED0921}" type="pres">
      <dgm:prSet presAssocID="{996FB60F-804E-4308-AB83-CEFCFD7C2825}" presName="parTx" presStyleLbl="revTx" presStyleIdx="0" presStyleCnt="3">
        <dgm:presLayoutVars>
          <dgm:chMax val="0"/>
          <dgm:chPref val="0"/>
        </dgm:presLayoutVars>
      </dgm:prSet>
      <dgm:spPr/>
    </dgm:pt>
    <dgm:pt modelId="{3BD889A7-95BC-48D1-A01E-E9CF6493ED73}" type="pres">
      <dgm:prSet presAssocID="{A4A10037-A8FF-46E7-97EC-D4D2404A5A7F}" presName="sibTrans" presStyleCnt="0"/>
      <dgm:spPr/>
    </dgm:pt>
    <dgm:pt modelId="{140CBCAB-1B0B-4BAF-AE5B-D23CA66785D4}" type="pres">
      <dgm:prSet presAssocID="{4FB4C54D-1128-4784-8CF3-74BCD62CBA2F}" presName="compNode" presStyleCnt="0"/>
      <dgm:spPr/>
    </dgm:pt>
    <dgm:pt modelId="{1FEA7A40-92FB-444C-BAA2-E33B834A5917}" type="pres">
      <dgm:prSet presAssocID="{4FB4C54D-1128-4784-8CF3-74BCD62CBA2F}" presName="bgRect" presStyleLbl="bgShp" presStyleIdx="1" presStyleCnt="3"/>
      <dgm:spPr/>
    </dgm:pt>
    <dgm:pt modelId="{C9538963-6313-4480-9D44-1183972CA332}" type="pres">
      <dgm:prSet presAssocID="{4FB4C54D-1128-4784-8CF3-74BCD62CBA2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bäude"/>
        </a:ext>
      </dgm:extLst>
    </dgm:pt>
    <dgm:pt modelId="{2DBB9236-D28E-42B3-9099-D3FAF0BA7B25}" type="pres">
      <dgm:prSet presAssocID="{4FB4C54D-1128-4784-8CF3-74BCD62CBA2F}" presName="spaceRect" presStyleCnt="0"/>
      <dgm:spPr/>
    </dgm:pt>
    <dgm:pt modelId="{D63D92ED-5930-4D9B-870B-702551C20E63}" type="pres">
      <dgm:prSet presAssocID="{4FB4C54D-1128-4784-8CF3-74BCD62CBA2F}" presName="parTx" presStyleLbl="revTx" presStyleIdx="1" presStyleCnt="3">
        <dgm:presLayoutVars>
          <dgm:chMax val="0"/>
          <dgm:chPref val="0"/>
        </dgm:presLayoutVars>
      </dgm:prSet>
      <dgm:spPr/>
    </dgm:pt>
    <dgm:pt modelId="{C93ED9C4-B95A-4FBB-8335-E2E25301AC08}" type="pres">
      <dgm:prSet presAssocID="{5E1FFD92-04A2-4FCB-9748-67C187F05832}" presName="sibTrans" presStyleCnt="0"/>
      <dgm:spPr/>
    </dgm:pt>
    <dgm:pt modelId="{A38ED974-12CF-4E2B-82C0-594F9519496A}" type="pres">
      <dgm:prSet presAssocID="{5A149704-77F8-41E6-9A94-7BB31B54B261}" presName="compNode" presStyleCnt="0"/>
      <dgm:spPr/>
    </dgm:pt>
    <dgm:pt modelId="{7A6B6532-A6D7-4EFD-8631-D0337ABA2C9B}" type="pres">
      <dgm:prSet presAssocID="{5A149704-77F8-41E6-9A94-7BB31B54B261}" presName="bgRect" presStyleLbl="bgShp" presStyleIdx="2" presStyleCnt="3"/>
      <dgm:spPr/>
    </dgm:pt>
    <dgm:pt modelId="{41AA7012-3B98-42F9-91F9-3337825CA9F9}" type="pres">
      <dgm:prSet presAssocID="{5A149704-77F8-41E6-9A94-7BB31B54B26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7612C381-9ABA-4E2A-9525-D96D72A0D8F2}" type="pres">
      <dgm:prSet presAssocID="{5A149704-77F8-41E6-9A94-7BB31B54B261}" presName="spaceRect" presStyleCnt="0"/>
      <dgm:spPr/>
    </dgm:pt>
    <dgm:pt modelId="{486FE90E-972D-4110-B261-CBD2A68F8F5F}" type="pres">
      <dgm:prSet presAssocID="{5A149704-77F8-41E6-9A94-7BB31B54B26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8211948-937A-499E-89E2-BB67AB384C9B}" type="presOf" srcId="{D1B6C32F-9592-428D-BF22-7CC4D6E6EBE8}" destId="{4E339835-2445-48FF-8B02-1C2384F6D15B}" srcOrd="0" destOrd="0" presId="urn:microsoft.com/office/officeart/2018/2/layout/IconVerticalSolidList"/>
    <dgm:cxn modelId="{FA2F5F94-F96D-45E8-858D-44C4B4A5C07E}" srcId="{D1B6C32F-9592-428D-BF22-7CC4D6E6EBE8}" destId="{996FB60F-804E-4308-AB83-CEFCFD7C2825}" srcOrd="0" destOrd="0" parTransId="{FA943624-F55C-42AA-AA4A-5E5B91A1F790}" sibTransId="{A4A10037-A8FF-46E7-97EC-D4D2404A5A7F}"/>
    <dgm:cxn modelId="{3B4DB9B2-3D2F-466B-83CD-ECEA450AA21B}" type="presOf" srcId="{996FB60F-804E-4308-AB83-CEFCFD7C2825}" destId="{425F2CB4-0DD3-406C-A0F1-37485AED0921}" srcOrd="0" destOrd="0" presId="urn:microsoft.com/office/officeart/2018/2/layout/IconVerticalSolidList"/>
    <dgm:cxn modelId="{2F7A5AB7-8A04-46C0-98B5-510943E39218}" type="presOf" srcId="{5A149704-77F8-41E6-9A94-7BB31B54B261}" destId="{486FE90E-972D-4110-B261-CBD2A68F8F5F}" srcOrd="0" destOrd="0" presId="urn:microsoft.com/office/officeart/2018/2/layout/IconVerticalSolidList"/>
    <dgm:cxn modelId="{A740A2D1-CA33-4659-9CB6-57A57159ACD2}" srcId="{D1B6C32F-9592-428D-BF22-7CC4D6E6EBE8}" destId="{4FB4C54D-1128-4784-8CF3-74BCD62CBA2F}" srcOrd="1" destOrd="0" parTransId="{8E23FD32-F7A4-40B0-9BDC-B42F2AD0C818}" sibTransId="{5E1FFD92-04A2-4FCB-9748-67C187F05832}"/>
    <dgm:cxn modelId="{06368FD3-942C-40C5-96C3-9961D03E5A1E}" srcId="{D1B6C32F-9592-428D-BF22-7CC4D6E6EBE8}" destId="{5A149704-77F8-41E6-9A94-7BB31B54B261}" srcOrd="2" destOrd="0" parTransId="{6A47B1AB-1C7B-423B-89B9-395D47A936F6}" sibTransId="{372827D1-B4E1-4925-84E0-B9EEBD783427}"/>
    <dgm:cxn modelId="{57EB65E2-2449-408D-A027-252C5D1FFA32}" type="presOf" srcId="{4FB4C54D-1128-4784-8CF3-74BCD62CBA2F}" destId="{D63D92ED-5930-4D9B-870B-702551C20E63}" srcOrd="0" destOrd="0" presId="urn:microsoft.com/office/officeart/2018/2/layout/IconVerticalSolidList"/>
    <dgm:cxn modelId="{762845B0-65AE-40CC-BCD3-FB39419060F8}" type="presParOf" srcId="{4E339835-2445-48FF-8B02-1C2384F6D15B}" destId="{59BB152A-AE40-4588-8E0E-BEB91ED7F00F}" srcOrd="0" destOrd="0" presId="urn:microsoft.com/office/officeart/2018/2/layout/IconVerticalSolidList"/>
    <dgm:cxn modelId="{48F63CEA-6898-47D9-A1D3-A78D60094D5B}" type="presParOf" srcId="{59BB152A-AE40-4588-8E0E-BEB91ED7F00F}" destId="{F7C83101-266B-4084-9CD7-49CAAB99DA35}" srcOrd="0" destOrd="0" presId="urn:microsoft.com/office/officeart/2018/2/layout/IconVerticalSolidList"/>
    <dgm:cxn modelId="{EF46D2C0-D400-4C85-8B9A-1444DBFAAF2A}" type="presParOf" srcId="{59BB152A-AE40-4588-8E0E-BEB91ED7F00F}" destId="{38024D6A-0965-49E7-A7B1-50B6586E3C5F}" srcOrd="1" destOrd="0" presId="urn:microsoft.com/office/officeart/2018/2/layout/IconVerticalSolidList"/>
    <dgm:cxn modelId="{EDA9AFEA-CEF8-4E8A-BC58-3E6E9BBB9B1E}" type="presParOf" srcId="{59BB152A-AE40-4588-8E0E-BEB91ED7F00F}" destId="{610C5287-CBA2-4F5D-9119-3523F9BF77DE}" srcOrd="2" destOrd="0" presId="urn:microsoft.com/office/officeart/2018/2/layout/IconVerticalSolidList"/>
    <dgm:cxn modelId="{38154BBA-A0D7-40FC-BC0C-80AE148E45F4}" type="presParOf" srcId="{59BB152A-AE40-4588-8E0E-BEB91ED7F00F}" destId="{425F2CB4-0DD3-406C-A0F1-37485AED0921}" srcOrd="3" destOrd="0" presId="urn:microsoft.com/office/officeart/2018/2/layout/IconVerticalSolidList"/>
    <dgm:cxn modelId="{1590E6A2-40E4-4D04-A71E-12D9FB3051A5}" type="presParOf" srcId="{4E339835-2445-48FF-8B02-1C2384F6D15B}" destId="{3BD889A7-95BC-48D1-A01E-E9CF6493ED73}" srcOrd="1" destOrd="0" presId="urn:microsoft.com/office/officeart/2018/2/layout/IconVerticalSolidList"/>
    <dgm:cxn modelId="{4C1DD166-33C8-4DE4-97CF-4743F3977C6A}" type="presParOf" srcId="{4E339835-2445-48FF-8B02-1C2384F6D15B}" destId="{140CBCAB-1B0B-4BAF-AE5B-D23CA66785D4}" srcOrd="2" destOrd="0" presId="urn:microsoft.com/office/officeart/2018/2/layout/IconVerticalSolidList"/>
    <dgm:cxn modelId="{3F32CE57-3EB1-4964-B084-212530558DAF}" type="presParOf" srcId="{140CBCAB-1B0B-4BAF-AE5B-D23CA66785D4}" destId="{1FEA7A40-92FB-444C-BAA2-E33B834A5917}" srcOrd="0" destOrd="0" presId="urn:microsoft.com/office/officeart/2018/2/layout/IconVerticalSolidList"/>
    <dgm:cxn modelId="{14F59BB7-1F45-4379-95F4-41668FA51714}" type="presParOf" srcId="{140CBCAB-1B0B-4BAF-AE5B-D23CA66785D4}" destId="{C9538963-6313-4480-9D44-1183972CA332}" srcOrd="1" destOrd="0" presId="urn:microsoft.com/office/officeart/2018/2/layout/IconVerticalSolidList"/>
    <dgm:cxn modelId="{470BB71F-511F-4DB7-B4FE-6FD02680C539}" type="presParOf" srcId="{140CBCAB-1B0B-4BAF-AE5B-D23CA66785D4}" destId="{2DBB9236-D28E-42B3-9099-D3FAF0BA7B25}" srcOrd="2" destOrd="0" presId="urn:microsoft.com/office/officeart/2018/2/layout/IconVerticalSolidList"/>
    <dgm:cxn modelId="{17D23822-57B0-4D78-9E85-5B2A89FEFCAB}" type="presParOf" srcId="{140CBCAB-1B0B-4BAF-AE5B-D23CA66785D4}" destId="{D63D92ED-5930-4D9B-870B-702551C20E63}" srcOrd="3" destOrd="0" presId="urn:microsoft.com/office/officeart/2018/2/layout/IconVerticalSolidList"/>
    <dgm:cxn modelId="{61EC124A-3BC6-44DE-8502-89508F25B6AB}" type="presParOf" srcId="{4E339835-2445-48FF-8B02-1C2384F6D15B}" destId="{C93ED9C4-B95A-4FBB-8335-E2E25301AC08}" srcOrd="3" destOrd="0" presId="urn:microsoft.com/office/officeart/2018/2/layout/IconVerticalSolidList"/>
    <dgm:cxn modelId="{797A3FDB-1F1E-4877-8EAB-9891C83C9E5A}" type="presParOf" srcId="{4E339835-2445-48FF-8B02-1C2384F6D15B}" destId="{A38ED974-12CF-4E2B-82C0-594F9519496A}" srcOrd="4" destOrd="0" presId="urn:microsoft.com/office/officeart/2018/2/layout/IconVerticalSolidList"/>
    <dgm:cxn modelId="{142A75C1-2894-4A0E-B26B-43B687577BF7}" type="presParOf" srcId="{A38ED974-12CF-4E2B-82C0-594F9519496A}" destId="{7A6B6532-A6D7-4EFD-8631-D0337ABA2C9B}" srcOrd="0" destOrd="0" presId="urn:microsoft.com/office/officeart/2018/2/layout/IconVerticalSolidList"/>
    <dgm:cxn modelId="{FB3E7D81-ACC3-4BF3-9B34-7F820E90B944}" type="presParOf" srcId="{A38ED974-12CF-4E2B-82C0-594F9519496A}" destId="{41AA7012-3B98-42F9-91F9-3337825CA9F9}" srcOrd="1" destOrd="0" presId="urn:microsoft.com/office/officeart/2018/2/layout/IconVerticalSolidList"/>
    <dgm:cxn modelId="{92034EC2-ABA6-4EEE-B232-B6ECE67F94A3}" type="presParOf" srcId="{A38ED974-12CF-4E2B-82C0-594F9519496A}" destId="{7612C381-9ABA-4E2A-9525-D96D72A0D8F2}" srcOrd="2" destOrd="0" presId="urn:microsoft.com/office/officeart/2018/2/layout/IconVerticalSolidList"/>
    <dgm:cxn modelId="{DF381624-21C3-4A60-B9C2-B2873B396319}" type="presParOf" srcId="{A38ED974-12CF-4E2B-82C0-594F9519496A}" destId="{486FE90E-972D-4110-B261-CBD2A68F8F5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E13F9-F5BF-4CED-8B45-9625D6490477}">
      <dsp:nvSpPr>
        <dsp:cNvPr id="0" name=""/>
        <dsp:cNvSpPr/>
      </dsp:nvSpPr>
      <dsp:spPr>
        <a:xfrm>
          <a:off x="0" y="4521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Entstehungsgeschichte </a:t>
          </a:r>
          <a:endParaRPr lang="en-US" sz="2700" kern="1200"/>
        </a:p>
      </dsp:txBody>
      <dsp:txXfrm>
        <a:off x="30842" y="76052"/>
        <a:ext cx="6567120" cy="570116"/>
      </dsp:txXfrm>
    </dsp:sp>
    <dsp:sp modelId="{417AB83B-0F7B-4AF6-AFEF-E3CB9EF00144}">
      <dsp:nvSpPr>
        <dsp:cNvPr id="0" name=""/>
        <dsp:cNvSpPr/>
      </dsp:nvSpPr>
      <dsp:spPr>
        <a:xfrm>
          <a:off x="0" y="75477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494048"/>
                <a:satOff val="2367"/>
                <a:lumOff val="2190"/>
                <a:alphaOff val="0"/>
                <a:tint val="96000"/>
                <a:lumMod val="100000"/>
              </a:schemeClr>
            </a:gs>
            <a:gs pos="78000">
              <a:schemeClr val="accent2">
                <a:hueOff val="-494048"/>
                <a:satOff val="2367"/>
                <a:lumOff val="219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Background</a:t>
          </a:r>
          <a:endParaRPr lang="en-US" sz="2700" kern="1200"/>
        </a:p>
      </dsp:txBody>
      <dsp:txXfrm>
        <a:off x="30842" y="785612"/>
        <a:ext cx="6567120" cy="570116"/>
      </dsp:txXfrm>
    </dsp:sp>
    <dsp:sp modelId="{890A5217-74B5-40F6-A2CB-B551B13EA215}">
      <dsp:nvSpPr>
        <dsp:cNvPr id="0" name=""/>
        <dsp:cNvSpPr/>
      </dsp:nvSpPr>
      <dsp:spPr>
        <a:xfrm>
          <a:off x="0" y="146433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BigBlueButton</a:t>
          </a:r>
          <a:endParaRPr lang="en-US" sz="2700" kern="1200"/>
        </a:p>
      </dsp:txBody>
      <dsp:txXfrm>
        <a:off x="30842" y="1495172"/>
        <a:ext cx="6567120" cy="570116"/>
      </dsp:txXfrm>
    </dsp:sp>
    <dsp:sp modelId="{921AA447-7857-40BF-9B18-26C2834B0DBB}">
      <dsp:nvSpPr>
        <dsp:cNvPr id="0" name=""/>
        <dsp:cNvSpPr/>
      </dsp:nvSpPr>
      <dsp:spPr>
        <a:xfrm>
          <a:off x="0" y="217389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Microsoft Teams</a:t>
          </a:r>
          <a:endParaRPr lang="en-US" sz="2700" kern="1200"/>
        </a:p>
      </dsp:txBody>
      <dsp:txXfrm>
        <a:off x="30842" y="2204732"/>
        <a:ext cx="6567120" cy="570116"/>
      </dsp:txXfrm>
    </dsp:sp>
    <dsp:sp modelId="{0CD1FB96-4336-4900-A891-2FFB0058728B}">
      <dsp:nvSpPr>
        <dsp:cNvPr id="0" name=""/>
        <dsp:cNvSpPr/>
      </dsp:nvSpPr>
      <dsp:spPr>
        <a:xfrm>
          <a:off x="0" y="288345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Jitsi</a:t>
          </a:r>
          <a:endParaRPr lang="en-US" sz="2700" kern="1200"/>
        </a:p>
      </dsp:txBody>
      <dsp:txXfrm>
        <a:off x="30842" y="2914292"/>
        <a:ext cx="6567120" cy="570116"/>
      </dsp:txXfrm>
    </dsp:sp>
    <dsp:sp modelId="{0AAA3E33-FC1E-4DDD-95F6-18B35CFA90F0}">
      <dsp:nvSpPr>
        <dsp:cNvPr id="0" name=""/>
        <dsp:cNvSpPr/>
      </dsp:nvSpPr>
      <dsp:spPr>
        <a:xfrm>
          <a:off x="0" y="359301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2470238"/>
                <a:satOff val="11833"/>
                <a:lumOff val="10948"/>
                <a:alphaOff val="0"/>
                <a:tint val="96000"/>
                <a:lumMod val="100000"/>
              </a:schemeClr>
            </a:gs>
            <a:gs pos="78000">
              <a:schemeClr val="accent2">
                <a:hueOff val="-2470238"/>
                <a:satOff val="11833"/>
                <a:lumOff val="1094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Zoom</a:t>
          </a:r>
          <a:endParaRPr lang="en-US" sz="2700" kern="1200"/>
        </a:p>
      </dsp:txBody>
      <dsp:txXfrm>
        <a:off x="30842" y="3623852"/>
        <a:ext cx="6567120" cy="570116"/>
      </dsp:txXfrm>
    </dsp:sp>
    <dsp:sp modelId="{4B442FB3-EB96-4D6F-AAB8-CAE0CDF896CE}">
      <dsp:nvSpPr>
        <dsp:cNvPr id="0" name=""/>
        <dsp:cNvSpPr/>
      </dsp:nvSpPr>
      <dsp:spPr>
        <a:xfrm>
          <a:off x="0" y="430257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Conclusion und Outlook</a:t>
          </a:r>
          <a:endParaRPr lang="en-US" sz="2700" kern="1200"/>
        </a:p>
      </dsp:txBody>
      <dsp:txXfrm>
        <a:off x="30842" y="4333412"/>
        <a:ext cx="6567120" cy="570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83101-266B-4084-9CD7-49CAAB99DA35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24D6A-0965-49E7-A7B1-50B6586E3C5F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5F2CB4-0DD3-406C-A0F1-37485AED0921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500" kern="1200"/>
            <a:t>Glorreiche Zukunft für Videokonferenzlösung</a:t>
          </a:r>
          <a:endParaRPr lang="en-US" sz="2500" kern="1200"/>
        </a:p>
      </dsp:txBody>
      <dsp:txXfrm>
        <a:off x="1642860" y="607"/>
        <a:ext cx="4985943" cy="1422390"/>
      </dsp:txXfrm>
    </dsp:sp>
    <dsp:sp modelId="{1FEA7A40-92FB-444C-BAA2-E33B834A5917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38963-6313-4480-9D44-1183972CA332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D92ED-5930-4D9B-870B-702551C20E63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500" kern="1200"/>
            <a:t>66% der Unternehmen für Home Office</a:t>
          </a:r>
          <a:endParaRPr lang="en-US" sz="2500" kern="1200"/>
        </a:p>
      </dsp:txBody>
      <dsp:txXfrm>
        <a:off x="1642860" y="1778595"/>
        <a:ext cx="4985943" cy="1422390"/>
      </dsp:txXfrm>
    </dsp:sp>
    <dsp:sp modelId="{7A6B6532-A6D7-4EFD-8631-D0337ABA2C9B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A7012-3B98-42F9-91F9-3337825CA9F9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FE90E-972D-4110-B261-CBD2A68F8F5F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500" kern="1200"/>
            <a:t>Investitionen gegen Betriebsspionage notwendig</a:t>
          </a:r>
          <a:endParaRPr lang="en-US" sz="2500" kern="1200"/>
        </a:p>
      </dsp:txBody>
      <dsp:txXfrm>
        <a:off x="1642860" y="3556583"/>
        <a:ext cx="4985943" cy="1422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924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3431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3891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17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526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65318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868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6585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752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912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066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4068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8140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72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01/06/2021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3800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BigBlueButton, Jitsi, MS Teams and Zoom for conferencing.</a:t>
            </a:r>
            <a:br>
              <a:rPr lang="de-AT" sz="3800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3800" b="1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de-AT">
                <a:solidFill>
                  <a:srgbClr val="FFFFFF">
                    <a:alpha val="70000"/>
                  </a:srgbClr>
                </a:solidFill>
              </a:rPr>
              <a:t>Michael Brettlecker</a:t>
            </a:r>
            <a:endParaRPr lang="LID4096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09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6355E2B-C471-4966-8C3F-08C1B3B07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2451404"/>
            <a:ext cx="3856774" cy="204409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257DEE-C8BE-408D-98E4-792889D39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7723" y="1090733"/>
            <a:ext cx="4512988" cy="3317938"/>
          </a:xfrm>
        </p:spPr>
        <p:txBody>
          <a:bodyPr anchor="t">
            <a:normAutofit/>
          </a:bodyPr>
          <a:lstStyle/>
          <a:p>
            <a:r>
              <a:rPr lang="de-AT" dirty="0">
                <a:solidFill>
                  <a:srgbClr val="FFFFFF"/>
                </a:solidFill>
              </a:rPr>
              <a:t>Easy </a:t>
            </a:r>
            <a:r>
              <a:rPr lang="de-AT" dirty="0" err="1">
                <a:solidFill>
                  <a:srgbClr val="FFFFFF"/>
                </a:solidFill>
              </a:rPr>
              <a:t>to</a:t>
            </a: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err="1">
                <a:solidFill>
                  <a:srgbClr val="FFFFFF"/>
                </a:solidFill>
              </a:rPr>
              <a:t>learn</a:t>
            </a:r>
            <a:r>
              <a:rPr lang="de-AT" dirty="0">
                <a:solidFill>
                  <a:srgbClr val="FFFFFF"/>
                </a:solidFill>
              </a:rPr>
              <a:t> easy </a:t>
            </a:r>
            <a:r>
              <a:rPr lang="de-AT" dirty="0" err="1">
                <a:solidFill>
                  <a:srgbClr val="FFFFFF"/>
                </a:solidFill>
              </a:rPr>
              <a:t>to</a:t>
            </a: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err="1">
                <a:solidFill>
                  <a:srgbClr val="FFFFFF"/>
                </a:solidFill>
              </a:rPr>
              <a:t>master</a:t>
            </a:r>
            <a:endParaRPr lang="de-AT" dirty="0">
              <a:solidFill>
                <a:srgbClr val="FFFFFF"/>
              </a:solidFill>
            </a:endParaRPr>
          </a:p>
          <a:p>
            <a:endParaRPr lang="de-AT" dirty="0">
              <a:solidFill>
                <a:srgbClr val="FFFFFF"/>
              </a:solidFill>
            </a:endParaRPr>
          </a:p>
          <a:p>
            <a:r>
              <a:rPr lang="de-AT" dirty="0">
                <a:solidFill>
                  <a:srgbClr val="FFFFFF"/>
                </a:solidFill>
              </a:rPr>
              <a:t>Sicherheit</a:t>
            </a:r>
          </a:p>
          <a:p>
            <a:pPr lvl="1"/>
            <a:r>
              <a:rPr lang="de-AT" dirty="0">
                <a:solidFill>
                  <a:srgbClr val="FFFFFF"/>
                </a:solidFill>
              </a:rPr>
              <a:t>Selbstverantwortung</a:t>
            </a:r>
          </a:p>
          <a:p>
            <a:pPr lvl="1"/>
            <a:r>
              <a:rPr lang="de-AT" dirty="0">
                <a:solidFill>
                  <a:srgbClr val="FFFFFF"/>
                </a:solidFill>
              </a:rPr>
              <a:t>E2E Verschlüsselung mit Abstrichen</a:t>
            </a:r>
          </a:p>
          <a:p>
            <a:pPr lvl="1"/>
            <a:r>
              <a:rPr lang="de-AT" dirty="0">
                <a:solidFill>
                  <a:srgbClr val="FFFFFF"/>
                </a:solidFill>
              </a:rPr>
              <a:t>Peer </a:t>
            </a:r>
            <a:r>
              <a:rPr lang="de-AT" dirty="0" err="1">
                <a:solidFill>
                  <a:srgbClr val="FFFFFF"/>
                </a:solidFill>
              </a:rPr>
              <a:t>to</a:t>
            </a:r>
            <a:r>
              <a:rPr lang="de-AT" dirty="0">
                <a:solidFill>
                  <a:srgbClr val="FFFFFF"/>
                </a:solidFill>
              </a:rPr>
              <a:t> Peer E2E-Verschlüsselung</a:t>
            </a:r>
          </a:p>
          <a:p>
            <a:pPr lvl="1"/>
            <a:endParaRPr lang="de-AT" dirty="0">
              <a:solidFill>
                <a:srgbClr val="FFFFFF"/>
              </a:solidFill>
            </a:endParaRPr>
          </a:p>
          <a:p>
            <a:pPr lvl="1"/>
            <a:endParaRPr lang="de-AT" dirty="0">
              <a:solidFill>
                <a:srgbClr val="FFFFFF"/>
              </a:solidFill>
            </a:endParaRPr>
          </a:p>
          <a:p>
            <a:pPr lvl="1"/>
            <a:endParaRPr lang="de-A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46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155B12DF-0C0C-492A-9695-662E4BF8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Zoom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41A417-6B51-49AF-898E-901B91879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1460500"/>
            <a:ext cx="4619706" cy="4580862"/>
          </a:xfrm>
        </p:spPr>
        <p:txBody>
          <a:bodyPr anchor="ctr">
            <a:normAutofit/>
          </a:bodyPr>
          <a:lstStyle/>
          <a:p>
            <a:r>
              <a:rPr lang="de-AT" dirty="0"/>
              <a:t>Der schlechte Ruf</a:t>
            </a:r>
          </a:p>
          <a:p>
            <a:pPr lvl="1"/>
            <a:r>
              <a:rPr lang="de-AT" dirty="0"/>
              <a:t>Zum Rapport bei der Federal Trade </a:t>
            </a:r>
            <a:r>
              <a:rPr lang="de-AT" dirty="0" err="1"/>
              <a:t>Commission</a:t>
            </a:r>
            <a:endParaRPr lang="de-AT" dirty="0"/>
          </a:p>
          <a:p>
            <a:pPr lvl="1"/>
            <a:endParaRPr lang="de-AT" dirty="0"/>
          </a:p>
          <a:p>
            <a:r>
              <a:rPr lang="de-AT" dirty="0"/>
              <a:t>Sicherheitsrisiko</a:t>
            </a:r>
          </a:p>
          <a:p>
            <a:endParaRPr lang="de-AT" dirty="0"/>
          </a:p>
          <a:p>
            <a:r>
              <a:rPr lang="de-AT" dirty="0"/>
              <a:t>Datenkrake</a:t>
            </a:r>
          </a:p>
          <a:p>
            <a:pPr lvl="1"/>
            <a:r>
              <a:rPr lang="de-AT" dirty="0"/>
              <a:t>Profitorientiert</a:t>
            </a:r>
          </a:p>
          <a:p>
            <a:pPr lvl="1"/>
            <a:r>
              <a:rPr lang="de-AT" dirty="0"/>
              <a:t>E2E Verschlüsselung nur gegen Telefonnummer</a:t>
            </a:r>
          </a:p>
          <a:p>
            <a:pPr lvl="1"/>
            <a:endParaRPr lang="de-AT" dirty="0"/>
          </a:p>
          <a:p>
            <a:pPr lvl="1"/>
            <a:endParaRPr lang="de-AT" dirty="0"/>
          </a:p>
          <a:p>
            <a:endParaRPr lang="de-AT" dirty="0"/>
          </a:p>
          <a:p>
            <a:endParaRPr lang="de-AT" dirty="0"/>
          </a:p>
          <a:p>
            <a:pPr marL="457200" lvl="1" indent="0">
              <a:buNone/>
            </a:pPr>
            <a:endParaRPr lang="de-AT" dirty="0"/>
          </a:p>
          <a:p>
            <a:pPr lvl="1"/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7F8E26E-CBB3-4F1A-A9D4-366D8CD04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6476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48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83FCF6A-E7DB-4831-A809-F77D593B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BCDC76-ABAF-4ECE-AEFE-0BFB858B6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Leichte Verwendbarkeit</a:t>
            </a:r>
          </a:p>
          <a:p>
            <a:endParaRPr lang="de-AT" dirty="0"/>
          </a:p>
          <a:p>
            <a:r>
              <a:rPr lang="de-AT" dirty="0"/>
              <a:t>Keine Hürden bei der Installation und kein Vorwissen notwendig</a:t>
            </a:r>
          </a:p>
          <a:p>
            <a:endParaRPr lang="de-AT" dirty="0"/>
          </a:p>
          <a:p>
            <a:pPr marL="457200" lvl="1" indent="0">
              <a:buNone/>
            </a:pP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7883879-1052-4089-9B87-4F1AB8A55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6476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8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35FE6-95C5-48A2-9387-EFE5EDBB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de-AT" sz="4400"/>
              <a:t>Outlook &amp; Conclusion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Inhaltsplatzhalter 2">
            <a:extLst>
              <a:ext uri="{FF2B5EF4-FFF2-40B4-BE49-F238E27FC236}">
                <a16:creationId xmlns:a16="http://schemas.microsoft.com/office/drawing/2014/main" id="{413A11F1-6655-4FA2-92A1-38BDF62255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539811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373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4DD46A-6067-481C-9ABB-74B2459B8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de-AT" sz="4400"/>
              <a:t>Overview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Inhaltsplatzhalter 2">
            <a:extLst>
              <a:ext uri="{FF2B5EF4-FFF2-40B4-BE49-F238E27FC236}">
                <a16:creationId xmlns:a16="http://schemas.microsoft.com/office/drawing/2014/main" id="{496277B2-1071-485F-991A-A26CA2FC4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88913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AB6E2B46-4D3F-4E15-9B59-9F2DB7E17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/>
              <a:t>Introduction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3A55D0-3373-4A91-ACF7-EAF3E029C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/>
              <a:t>Alles begann im Jahr 1930</a:t>
            </a:r>
          </a:p>
          <a:p>
            <a:endParaRPr lang="de-AT"/>
          </a:p>
          <a:p>
            <a:r>
              <a:rPr lang="de-AT"/>
              <a:t>Die Transistorrevolution</a:t>
            </a:r>
          </a:p>
          <a:p>
            <a:endParaRPr lang="de-AT"/>
          </a:p>
          <a:p>
            <a:r>
              <a:rPr lang="de-AT"/>
              <a:t>Zu teuer zu sperrig zu früh</a:t>
            </a:r>
          </a:p>
          <a:p>
            <a:endParaRPr lang="de-AT"/>
          </a:p>
          <a:p>
            <a:r>
              <a:rPr lang="de-AT"/>
              <a:t>Aufschwung um 800% in 4 Jahren</a:t>
            </a:r>
          </a:p>
          <a:p>
            <a:endParaRPr lang="de-AT"/>
          </a:p>
          <a:p>
            <a:endParaRPr lang="de-AT"/>
          </a:p>
          <a:p>
            <a:endParaRPr lang="de-AT"/>
          </a:p>
          <a:p>
            <a:endParaRPr lang="de-AT"/>
          </a:p>
          <a:p>
            <a:endParaRPr lang="de-AT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605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BD6B8C86-E3D0-43DE-B6D5-B9729401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/>
              <a:t>Background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399F3-4F6D-4622-97F5-6976B7E2C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Hardware Grundausstattung</a:t>
            </a:r>
          </a:p>
          <a:p>
            <a:r>
              <a:rPr lang="de-AT" dirty="0"/>
              <a:t>Bandbreite von ~2048 </a:t>
            </a:r>
            <a:r>
              <a:rPr lang="de-AT" dirty="0" err="1"/>
              <a:t>kbps</a:t>
            </a:r>
            <a:endParaRPr lang="de-AT" dirty="0"/>
          </a:p>
          <a:p>
            <a:r>
              <a:rPr lang="de-AT" dirty="0"/>
              <a:t>WebRTC</a:t>
            </a:r>
          </a:p>
          <a:p>
            <a:pPr lvl="1"/>
            <a:r>
              <a:rPr lang="de-AT" dirty="0"/>
              <a:t>Sammlung von Protokollen und APIs</a:t>
            </a:r>
          </a:p>
          <a:p>
            <a:pPr lvl="1"/>
            <a:r>
              <a:rPr lang="de-AT" dirty="0"/>
              <a:t>Ideal für Entwickler</a:t>
            </a:r>
          </a:p>
          <a:p>
            <a:pPr lvl="1"/>
            <a:r>
              <a:rPr lang="de-AT" dirty="0"/>
              <a:t>Schnell und sicher</a:t>
            </a:r>
          </a:p>
          <a:p>
            <a:r>
              <a:rPr lang="de-AT" dirty="0"/>
              <a:t>SRTP</a:t>
            </a:r>
          </a:p>
          <a:p>
            <a:r>
              <a:rPr lang="de-AT" dirty="0"/>
              <a:t>DTLS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0425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26665042-CCD7-4FF2-B53F-90123EF6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/>
              <a:t>BigBlueButton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4474B4-9C70-4B6D-B66B-794A33534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/>
              <a:t>Open Source Lösung</a:t>
            </a:r>
          </a:p>
          <a:p>
            <a:endParaRPr lang="de-AT"/>
          </a:p>
          <a:p>
            <a:r>
              <a:rPr lang="de-AT"/>
              <a:t>WebRTC</a:t>
            </a:r>
          </a:p>
          <a:p>
            <a:endParaRPr lang="de-AT"/>
          </a:p>
          <a:p>
            <a:r>
              <a:rPr lang="de-AT"/>
              <a:t>Benötigt KnowHow</a:t>
            </a:r>
          </a:p>
          <a:p>
            <a:endParaRPr lang="de-AT"/>
          </a:p>
          <a:p>
            <a:r>
              <a:rPr lang="de-AT"/>
              <a:t>Serverimplementierung</a:t>
            </a:r>
          </a:p>
          <a:p>
            <a:endParaRPr lang="de-AT"/>
          </a:p>
          <a:p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5656F82-1B62-4122-9AAB-5D60FDA1F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11" y="210988"/>
            <a:ext cx="2841937" cy="64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11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37ED041E-29DD-4DF5-9AF6-922D5DD4E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CD4606-ABE2-4B6A-A7F5-9CA0B519C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Volle Datenkontrolle</a:t>
            </a:r>
          </a:p>
          <a:p>
            <a:endParaRPr lang="de-AT" dirty="0"/>
          </a:p>
          <a:p>
            <a:r>
              <a:rPr lang="de-AT" dirty="0"/>
              <a:t>Niedriger Kostenfaktor</a:t>
            </a:r>
          </a:p>
          <a:p>
            <a:endParaRPr lang="de-AT" dirty="0"/>
          </a:p>
          <a:p>
            <a:r>
              <a:rPr lang="de-AT" dirty="0"/>
              <a:t>Grenzen selber setzen</a:t>
            </a:r>
          </a:p>
          <a:p>
            <a:endParaRPr lang="de-AT" dirty="0"/>
          </a:p>
          <a:p>
            <a:r>
              <a:rPr lang="de-AT" dirty="0"/>
              <a:t>Nicht nur für die Lehre</a:t>
            </a:r>
          </a:p>
          <a:p>
            <a:endParaRPr lang="de-AT" dirty="0"/>
          </a:p>
          <a:p>
            <a:r>
              <a:rPr lang="de-AT" dirty="0"/>
              <a:t>Sicherheitsrisiko durch den Administrator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93552BE-3A29-49C4-8EE7-340DC61C5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11" y="210988"/>
            <a:ext cx="2841937" cy="64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4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1286B7-6289-449C-BD00-3E9257A8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de-AT"/>
              <a:t>Microsoft Teams – das Arbeitstier</a:t>
            </a:r>
            <a:endParaRPr lang="de-AT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AA9E5D-DEF5-4904-ADAA-CB15F1CC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de-AT" dirty="0"/>
              <a:t>Mehr als ein Videokonferenztool</a:t>
            </a:r>
          </a:p>
          <a:p>
            <a:endParaRPr lang="de-AT" dirty="0"/>
          </a:p>
          <a:p>
            <a:r>
              <a:rPr lang="de-AT" dirty="0"/>
              <a:t>Hohe Komplexität, hohe Produktivität</a:t>
            </a:r>
          </a:p>
          <a:p>
            <a:pPr lvl="1"/>
            <a:r>
              <a:rPr lang="de-AT" dirty="0"/>
              <a:t>Teams</a:t>
            </a:r>
          </a:p>
          <a:p>
            <a:pPr lvl="1"/>
            <a:r>
              <a:rPr lang="de-AT" dirty="0"/>
              <a:t>Kanäle</a:t>
            </a:r>
          </a:p>
          <a:p>
            <a:pPr lvl="1"/>
            <a:r>
              <a:rPr lang="de-AT" dirty="0"/>
              <a:t>Chat</a:t>
            </a:r>
          </a:p>
          <a:p>
            <a:pPr lvl="1"/>
            <a:r>
              <a:rPr lang="de-AT" dirty="0"/>
              <a:t>Chat</a:t>
            </a:r>
          </a:p>
          <a:p>
            <a:pPr lvl="1"/>
            <a:r>
              <a:rPr lang="de-AT" dirty="0"/>
              <a:t>Und noch ein Chat</a:t>
            </a:r>
          </a:p>
          <a:p>
            <a:pPr lvl="1"/>
            <a:r>
              <a:rPr lang="de-AT" dirty="0"/>
              <a:t>Dateienwirrwarr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2601C6C-4A79-4A1A-936C-A9906FA6B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2265414" cy="130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5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0F5328-E082-4CBB-9688-18C516FA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endParaRPr lang="de-AT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52605C-2AEC-4516-845B-639377D95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de-AT" dirty="0"/>
              <a:t>Videokonferenz als Dreh- und Angelpunkt</a:t>
            </a:r>
          </a:p>
          <a:p>
            <a:endParaRPr lang="de-AT" dirty="0"/>
          </a:p>
          <a:p>
            <a:r>
              <a:rPr lang="de-AT" dirty="0"/>
              <a:t>Profitorientierter Datenschutz</a:t>
            </a:r>
          </a:p>
          <a:p>
            <a:pPr lvl="1"/>
            <a:r>
              <a:rPr lang="de-AT" dirty="0"/>
              <a:t>Wo sind die Daten?</a:t>
            </a:r>
          </a:p>
          <a:p>
            <a:pPr lvl="1"/>
            <a:r>
              <a:rPr lang="de-AT" dirty="0"/>
              <a:t>Was wird mit den Daten gemacht?</a:t>
            </a:r>
          </a:p>
          <a:p>
            <a:pPr lvl="1"/>
            <a:r>
              <a:rPr lang="de-AT" dirty="0"/>
              <a:t>Kann man die Daten löschen lassen?</a:t>
            </a:r>
          </a:p>
          <a:p>
            <a:endParaRPr lang="de-AT" dirty="0"/>
          </a:p>
          <a:p>
            <a:r>
              <a:rPr lang="de-AT" dirty="0"/>
              <a:t>Kosten/Nutzenfaktor, für wen Lohnt es sich?</a:t>
            </a:r>
          </a:p>
          <a:p>
            <a:endParaRPr lang="de-AT" dirty="0"/>
          </a:p>
          <a:p>
            <a:endParaRPr lang="de-AT" dirty="0"/>
          </a:p>
          <a:p>
            <a:pPr lvl="1"/>
            <a:endParaRPr lang="de-AT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CE38CAA-5FE8-4842-8281-592B8D03D6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2265414" cy="130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1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F4EBE0-AC57-4805-8DF9-B5871A8E2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de-AT">
                <a:solidFill>
                  <a:srgbClr val="FFFFFF"/>
                </a:solidFill>
              </a:rPr>
              <a:t>Jitsi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BDDC022-B279-4321-93D3-B4FB30A7A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2451404"/>
            <a:ext cx="3856774" cy="204409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0169EE-6AC5-4AB0-AA6D-D4C76A84B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de-AT" sz="1500">
                <a:solidFill>
                  <a:srgbClr val="FFFFFF"/>
                </a:solidFill>
              </a:rPr>
              <a:t>Open Source</a:t>
            </a:r>
          </a:p>
          <a:p>
            <a:pPr>
              <a:lnSpc>
                <a:spcPct val="90000"/>
              </a:lnSpc>
            </a:pPr>
            <a:endParaRPr lang="de-AT" sz="15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AT" sz="1500">
                <a:solidFill>
                  <a:srgbClr val="FFFFFF"/>
                </a:solidFill>
              </a:rPr>
              <a:t>Webvideokonferenz</a:t>
            </a:r>
          </a:p>
          <a:p>
            <a:pPr>
              <a:lnSpc>
                <a:spcPct val="90000"/>
              </a:lnSpc>
            </a:pPr>
            <a:endParaRPr lang="de-AT" sz="15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AT" sz="1500">
                <a:solidFill>
                  <a:srgbClr val="FFFFFF"/>
                </a:solidFill>
              </a:rPr>
              <a:t>Serverimplementierung</a:t>
            </a:r>
          </a:p>
          <a:p>
            <a:pPr>
              <a:lnSpc>
                <a:spcPct val="90000"/>
              </a:lnSpc>
            </a:pPr>
            <a:endParaRPr lang="de-AT" sz="15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AT" sz="1500">
                <a:solidFill>
                  <a:srgbClr val="FFFFFF"/>
                </a:solidFill>
              </a:rPr>
              <a:t>Datenschutz</a:t>
            </a:r>
          </a:p>
          <a:p>
            <a:pPr lvl="1">
              <a:lnSpc>
                <a:spcPct val="90000"/>
              </a:lnSpc>
            </a:pPr>
            <a:r>
              <a:rPr lang="de-AT" sz="1500">
                <a:solidFill>
                  <a:srgbClr val="FFFFFF"/>
                </a:solidFill>
              </a:rPr>
              <a:t>Welche Daten werden gesammelt</a:t>
            </a:r>
          </a:p>
          <a:p>
            <a:pPr lvl="1">
              <a:lnSpc>
                <a:spcPct val="90000"/>
              </a:lnSpc>
            </a:pPr>
            <a:r>
              <a:rPr lang="de-AT" sz="1500">
                <a:solidFill>
                  <a:srgbClr val="FFFFFF"/>
                </a:solidFill>
              </a:rPr>
              <a:t>Wie bekomme ich Kontrolle über meine Daten?</a:t>
            </a:r>
          </a:p>
          <a:p>
            <a:pPr>
              <a:lnSpc>
                <a:spcPct val="90000"/>
              </a:lnSpc>
            </a:pPr>
            <a:endParaRPr lang="de-AT" sz="15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545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Breitbild</PresentationFormat>
  <Paragraphs>106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Overview</vt:lpstr>
      <vt:lpstr>Introduction</vt:lpstr>
      <vt:lpstr>Background</vt:lpstr>
      <vt:lpstr>BigBlueButton</vt:lpstr>
      <vt:lpstr>PowerPoint-Präsentation</vt:lpstr>
      <vt:lpstr>Microsoft Teams – das Arbeitstier</vt:lpstr>
      <vt:lpstr>PowerPoint-Präsentation</vt:lpstr>
      <vt:lpstr>Jitsi</vt:lpstr>
      <vt:lpstr>PowerPoint-Präsentation</vt:lpstr>
      <vt:lpstr>Zoom</vt:lpstr>
      <vt:lpstr>PowerPoint-Präsentation</vt:lpstr>
      <vt:lpstr>Outlook &amp;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 </dc:title>
  <dc:creator>Michael Brettlecker</dc:creator>
  <cp:lastModifiedBy>Michael Brettlecker</cp:lastModifiedBy>
  <cp:revision>1</cp:revision>
  <dcterms:created xsi:type="dcterms:W3CDTF">2021-01-06T17:02:13Z</dcterms:created>
  <dcterms:modified xsi:type="dcterms:W3CDTF">2021-01-06T17:09:33Z</dcterms:modified>
</cp:coreProperties>
</file>