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F5905E-C87C-4405-8355-D3AAAF0D0056}" v="5" dt="2020-12-10T17:34:23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12/09/2020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12/09/2020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12/09/2020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364239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074ED-52DD-44B4-A3CF-ADEF9C5D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D985052-9097-4DD4-A328-E3E5A37D2D7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764512"/>
            <a:ext cx="12159713" cy="561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18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</dc:title>
  <dc:creator>Michael Brettlecker</dc:creator>
  <cp:lastModifiedBy>Michael Brettlecker</cp:lastModifiedBy>
  <cp:revision>10</cp:revision>
  <dcterms:created xsi:type="dcterms:W3CDTF">2020-10-28T15:35:40Z</dcterms:created>
  <dcterms:modified xsi:type="dcterms:W3CDTF">2020-12-09T17:46:42Z</dcterms:modified>
</cp:coreProperties>
</file>