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F5905E-C87C-4405-8355-D3AAAF0D0056}" v="5" dt="2020-12-10T17:34:23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12/09/2020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18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12/09/2020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8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8E-9A09-4F80-8C05-F480125D1B2F}" type="datetimeFigureOut">
              <a:rPr lang="LID4096" smtClean="0"/>
              <a:t>12/09/2020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61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4A4B-E000-4063-893B-DBEADCE62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2860" y="1128114"/>
            <a:ext cx="10110158" cy="3443886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Evaluation and Comparison of </a:t>
            </a:r>
            <a:r>
              <a:rPr lang="en-GB" sz="36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BigBlueButton</a:t>
            </a:r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Jitsi</a:t>
            </a:r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MS Teams and Zoom for conferencing.</a:t>
            </a:r>
            <a:br>
              <a:rPr lang="de-AT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8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AFADC7-8FEF-4752-9D80-C87D4ADE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812875" cy="561645"/>
          </a:xfrm>
        </p:spPr>
        <p:txBody>
          <a:bodyPr>
            <a:normAutofit/>
          </a:bodyPr>
          <a:lstStyle/>
          <a:p>
            <a:r>
              <a:rPr lang="de-AT" sz="1800" dirty="0"/>
              <a:t>Michael Brettlecker</a:t>
            </a: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364239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0074ED-52DD-44B4-A3CF-ADEF9C5D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D985052-9097-4DD4-A328-E3E5A37D2D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764512"/>
            <a:ext cx="12159713" cy="561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184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Trebuchet MS</vt:lpstr>
      <vt:lpstr>Wingdings 3</vt:lpstr>
      <vt:lpstr>Facette</vt:lpstr>
      <vt:lpstr>Critical Evaluation and Comparison of BigBlueButton, Jitsi, MS Teams and Zoom for conferencing.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and Comparison of BigBlueButton, Jitsi, MS Teams and Zoom for conferencing.</dc:title>
  <dc:creator>Michael Brettlecker</dc:creator>
  <cp:lastModifiedBy>Michael Brettlecker</cp:lastModifiedBy>
  <cp:revision>10</cp:revision>
  <dcterms:created xsi:type="dcterms:W3CDTF">2020-10-28T15:35:40Z</dcterms:created>
  <dcterms:modified xsi:type="dcterms:W3CDTF">2020-12-09T17:46:42Z</dcterms:modified>
</cp:coreProperties>
</file>