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22284-1934-4866-A721-07D891849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0662FCC-92D8-4244-875A-5ABF47904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E9344E-5E24-4BC9-8DC3-AD7340A8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9F0E72-67E1-4D97-BA64-1E79944E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0352CF-A2E7-4E74-B34C-6CFB5F60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62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3BABD-4218-4FA6-94EE-D70CCFAB3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80C353-43F5-46B4-9273-FCC7446F6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A1CDA8-E212-4B94-9087-AE60ED8F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C9C776-D18A-49A5-8309-A2828223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01E934-22D1-41CE-87D6-49D0F431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7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EA23A0-E730-40EB-B53A-28B367C38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62583A-0A33-444A-BCCB-203F3B032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7CAE7F-2207-49A1-9A0C-23C04ADA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5371C-6C1E-484A-9F2C-51EFDBE5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4F116F-B4A0-4CE3-A3A8-4525F285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29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0EBC5-8FE1-4260-9E8A-47533F45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2AA69A-3D95-4A2C-8238-0AD348CA1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8177F7-2D74-4479-9F36-5D0A6930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C30C4E-A329-4EBE-A05C-A2CF5A3E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5B679A-A628-4F73-AF89-A6F0C6D9B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94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15AD6-B1B8-4E20-9DD1-A51E92C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7A8B07-6434-40CF-A150-11A6EC2FB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7A6247-D0C0-4C9D-A747-479EB322A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655DB7-AFCC-4BEB-B31D-8A57A2FF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BEACA6-8979-40C4-B804-47049875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47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A97E6-C8AA-4D18-9D70-DA8A4DDFD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73EAE6-BC8D-4471-A6F7-C1793FBB5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808E34-E599-4CCF-BC07-283B2A0F1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E8EBC7-F99A-46F3-AE3E-CA21AD49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80E6E0-5821-41E8-974E-7884B718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BFE1D4-A170-4B80-AE52-B8EAD363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36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73A36-7C7C-421D-9F29-3EE4BC3B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6134BD-C9B3-49EC-AB00-4065BC312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736981-9D60-4834-AA29-82ECD28DB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C216B7-1912-4623-9744-9C07244A9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2A02450-59EB-432B-8EDA-D9D3D6018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23EBB0-1569-46C0-9147-7B78159A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0811670-1336-460E-89BD-1F0149DE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7EAD4D6-D7A6-4707-BF3A-634D9DAA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51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EAE76-5D71-478E-81CD-57657F72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35EE93-A9BF-450E-BFF8-D98FDEFB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98215A7-3533-4B41-A320-B673644DC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8D9C24-0438-484A-8E49-51EB4A24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28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EDF532-A61B-4E8A-B6F6-680FC3488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647E42-110D-4592-B70F-4655B853A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B83927-60DA-4ADC-855F-A0A7D0F8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89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77375-6DBF-45C9-BCAB-60D575EFC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C7E87-5149-40DC-AEBA-C7DF39A8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06BFA3-70BA-4209-9958-EF878D50C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1E5ED7-88C9-46B7-807B-8087B79C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194890-F5EA-4E08-8F93-86E50364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3C29C4-A663-4EB3-B978-2B033442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80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1A822-940F-4AB7-983C-85EB5CAE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E4C1E5-11C4-4053-8225-61AA85D36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47917D-7180-4A2F-BA3F-F3DB01C26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7DEF99-84E8-4F8E-B3A0-C0AEA351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E1FB66-5C5D-4E34-8679-09A1FCB8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F50363-5A51-4361-B8FD-1A5609A6C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13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6C1077-F4A2-4240-ACEE-623DAFE8C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DB7959-B7B1-4D69-B695-504022875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11DD5E-6C1C-415D-AE6E-DE06500F0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62AEB-AD30-478D-8109-D8A95026ACF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2538CD-E872-4EE9-BE4E-0B532A115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923D6B-007D-417F-80F0-F370F1710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123F-56BF-4F2E-BCDA-F782B7BA1D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2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9977C-9004-4F70-8A33-839475A3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30" y="1839119"/>
            <a:ext cx="11139170" cy="716122"/>
          </a:xfrm>
        </p:spPr>
        <p:txBody>
          <a:bodyPr>
            <a:normAutofit fontScale="90000"/>
          </a:bodyPr>
          <a:lstStyle/>
          <a:p>
            <a:r>
              <a:rPr lang="de-DE" sz="3600" u="sng" dirty="0"/>
              <a:t>Die europäische Datenschutzgrundverordnung: Ein wirksamer Schutz der Persönlichkeitsrechte europäischer Bürger</a:t>
            </a:r>
            <a:br>
              <a:rPr lang="de-DE" sz="3600" dirty="0"/>
            </a:br>
            <a:br>
              <a:rPr lang="de-DE" dirty="0"/>
            </a:br>
            <a:r>
              <a:rPr lang="de-DE" dirty="0"/>
              <a:t>Yannick Littek</a:t>
            </a:r>
            <a:br>
              <a:rPr lang="de-DE" dirty="0"/>
            </a:br>
            <a:r>
              <a:rPr lang="de-DE" sz="2700" dirty="0"/>
              <a:t>h11711527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B36757-D9FD-4567-864A-1DC5C3441507}"/>
              </a:ext>
            </a:extLst>
          </p:cNvPr>
          <p:cNvSpPr txBox="1"/>
          <p:nvPr/>
        </p:nvSpPr>
        <p:spPr>
          <a:xfrm>
            <a:off x="6380162" y="2312595"/>
            <a:ext cx="532447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Weiter einlesen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Quellen sammeln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Inhaltsverzeichnis ausarbeiten (Ebene 3+)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Forschungsfrage weiterentwickeln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Teil 1 planen (Aufbau)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Definitionen ausarbeiten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E29DA97D-8C55-4C93-A874-5D54EB11F094}"/>
              </a:ext>
            </a:extLst>
          </p:cNvPr>
          <p:cNvCxnSpPr>
            <a:cxnSpLocks/>
          </p:cNvCxnSpPr>
          <p:nvPr/>
        </p:nvCxnSpPr>
        <p:spPr>
          <a:xfrm>
            <a:off x="6096000" y="2197180"/>
            <a:ext cx="0" cy="4478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2788A70-F36E-4D40-B25B-EF98E4373C5D}"/>
              </a:ext>
            </a:extLst>
          </p:cNvPr>
          <p:cNvCxnSpPr>
            <a:endCxn id="2" idx="3"/>
          </p:cNvCxnSpPr>
          <p:nvPr/>
        </p:nvCxnSpPr>
        <p:spPr>
          <a:xfrm>
            <a:off x="6096000" y="2197180"/>
            <a:ext cx="589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76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BBA62-1EA8-4C25-A29F-E83AF6052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8774" y="416560"/>
            <a:ext cx="9144000" cy="1081881"/>
          </a:xfrm>
        </p:spPr>
        <p:txBody>
          <a:bodyPr>
            <a:normAutofit/>
          </a:bodyPr>
          <a:lstStyle/>
          <a:p>
            <a:pPr algn="l"/>
            <a:r>
              <a:rPr lang="de-DE" sz="2400" b="1" dirty="0"/>
              <a:t>GANNT CHART </a:t>
            </a:r>
            <a:br>
              <a:rPr lang="de-DE" sz="2400" dirty="0"/>
            </a:br>
            <a:r>
              <a:rPr lang="de-DE" sz="2400" u="sng" dirty="0"/>
              <a:t>Die europäische Datenschutzgrundverordnung: Ein wirksamer Schutz der Persönlichkeitsrechte europäischer Bürger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DD51243-CDB3-438D-865F-1110B85CC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13" y="1586830"/>
            <a:ext cx="10610921" cy="485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0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25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Die europäische Datenschutzgrundverordnung: Ein wirksamer Schutz der Persönlichkeitsrechte europäischer Bürger  Yannick Littek h11711527</vt:lpstr>
      <vt:lpstr>GANNT CHART  Die europäische Datenschutzgrundverordnung: Ein wirksamer Schutz der Persönlichkeitsrechte europäischer Bürger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GANNT CHART  Die europäische Datenschutzgrundverordnung: Ein wirksamer Schutz der Persönlichkeitsrechte europäischer Bürger</dc:title>
  <dc:creator>Nick ......</dc:creator>
  <cp:lastModifiedBy>Nick ......</cp:lastModifiedBy>
  <cp:revision>14</cp:revision>
  <dcterms:created xsi:type="dcterms:W3CDTF">2020-10-14T16:23:05Z</dcterms:created>
  <dcterms:modified xsi:type="dcterms:W3CDTF">2020-10-28T20:32:50Z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102230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