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D22284-1934-4866-A721-07D8918496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0662FCC-92D8-4244-875A-5ABF47904C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E9344E-5E24-4BC9-8DC3-AD7340A86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2AEB-AD30-478D-8109-D8A95026ACFE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89F0E72-67E1-4D97-BA64-1E79944ED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0352CF-A2E7-4E74-B34C-6CFB5F602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123F-56BF-4F2E-BCDA-F782B7BA1D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2627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D3BABD-4218-4FA6-94EE-D70CCFAB3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680C353-43F5-46B4-9273-FCC7446F6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1A1CDA8-E212-4B94-9087-AE60ED8F8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2AEB-AD30-478D-8109-D8A95026ACFE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1C9C776-D18A-49A5-8309-A2828223E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01E934-22D1-41CE-87D6-49D0F431A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123F-56BF-4F2E-BCDA-F782B7BA1D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72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1EA23A0-E730-40EB-B53A-28B367C384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C62583A-0A33-444A-BCCB-203F3B032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7CAE7F-2207-49A1-9A0C-23C04ADA0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2AEB-AD30-478D-8109-D8A95026ACFE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2D5371C-6C1E-484A-9F2C-51EFDBE56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B4F116F-B4A0-4CE3-A3A8-4525F2859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123F-56BF-4F2E-BCDA-F782B7BA1D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029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70EBC5-8FE1-4260-9E8A-47533F457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72AA69A-3D95-4A2C-8238-0AD348CA1C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8177F7-2D74-4479-9F36-5D0A6930A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2AEB-AD30-478D-8109-D8A95026ACFE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3C30C4E-A329-4EBE-A05C-A2CF5A3E3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65B679A-A628-4F73-AF89-A6F0C6D9B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123F-56BF-4F2E-BCDA-F782B7BA1D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4942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115AD6-B1B8-4E20-9DD1-A51E92CEA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07A8B07-6434-40CF-A150-11A6EC2FB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D7A6247-D0C0-4C9D-A747-479EB322A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2AEB-AD30-478D-8109-D8A95026ACFE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655DB7-AFCC-4BEB-B31D-8A57A2FF4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4BEACA6-8979-40C4-B804-47049875C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123F-56BF-4F2E-BCDA-F782B7BA1D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2473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5A97E6-C8AA-4D18-9D70-DA8A4DDFD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73EAE6-BC8D-4471-A6F7-C1793FBB57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4808E34-E599-4CCF-BC07-283B2A0F1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AE8EBC7-F99A-46F3-AE3E-CA21AD49E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2AEB-AD30-478D-8109-D8A95026ACFE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B80E6E0-5821-41E8-974E-7884B7183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3BFE1D4-A170-4B80-AE52-B8EAD3636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123F-56BF-4F2E-BCDA-F782B7BA1D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4365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3573A36-7C7C-421D-9F29-3EE4BC3B5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56134BD-C9B3-49EC-AB00-4065BC312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0736981-9D60-4834-AA29-82ECD28DB9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DC216B7-1912-4623-9744-9C07244A9B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2A02450-59EB-432B-8EDA-D9D3D60183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D23EBB0-1569-46C0-9147-7B78159A5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2AEB-AD30-478D-8109-D8A95026ACFE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0811670-1336-460E-89BD-1F0149DE3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7EAD4D6-D7A6-4707-BF3A-634D9DAA7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123F-56BF-4F2E-BCDA-F782B7BA1D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151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EEAE76-5D71-478E-81CD-57657F72C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735EE93-A9BF-450E-BFF8-D98FDEFB5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2AEB-AD30-478D-8109-D8A95026ACFE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98215A7-3533-4B41-A320-B673644DC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B8D9C24-0438-484A-8E49-51EB4A24E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123F-56BF-4F2E-BCDA-F782B7BA1D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1283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8EDF532-A61B-4E8A-B6F6-680FC3488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2AEB-AD30-478D-8109-D8A95026ACFE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9647E42-110D-4592-B70F-4655B853A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AB83927-60DA-4ADC-855F-A0A7D0F8C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123F-56BF-4F2E-BCDA-F782B7BA1D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189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977375-6DBF-45C9-BCAB-60D575EFC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AC7E87-5149-40DC-AEBA-C7DF39A86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806BFA3-70BA-4209-9958-EF878D50CF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1E5ED7-88C9-46B7-807B-8087B79C6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2AEB-AD30-478D-8109-D8A95026ACFE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4194890-F5EA-4E08-8F93-86E503645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23C29C4-A663-4EB3-B978-2B0334424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123F-56BF-4F2E-BCDA-F782B7BA1D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080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11A822-940F-4AB7-983C-85EB5CAE6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3E4C1E5-11C4-4053-8225-61AA85D367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047917D-7180-4A2F-BA3F-F3DB01C269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07DEF99-84E8-4F8E-B3A0-C0AEA3514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62AEB-AD30-478D-8109-D8A95026ACFE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4E1FB66-5C5D-4E34-8679-09A1FCB86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5F50363-5A51-4361-B8FD-1A5609A6C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A123F-56BF-4F2E-BCDA-F782B7BA1D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1138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46C1077-F4A2-4240-ACEE-623DAFE8C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ADB7959-B7B1-4D69-B695-504022875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11DD5E-6C1C-415D-AE6E-DE06500F0A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62AEB-AD30-478D-8109-D8A95026ACFE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82538CD-E872-4EE9-BE4E-0B532A115A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923D6B-007D-417F-80F0-F370F17100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A123F-56BF-4F2E-BCDA-F782B7BA1D8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5231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119977C-9004-4F70-8A33-839475A38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30" y="1839119"/>
            <a:ext cx="11139170" cy="716122"/>
          </a:xfrm>
        </p:spPr>
        <p:txBody>
          <a:bodyPr>
            <a:normAutofit fontScale="90000"/>
          </a:bodyPr>
          <a:lstStyle/>
          <a:p>
            <a:r>
              <a:rPr lang="de-DE" sz="3600" u="sng" dirty="0"/>
              <a:t>Die europäische Datenschutzgrundverordnung: Ein wirksamer Schutz der Persönlichkeitsrechte europäischer Bürger</a:t>
            </a:r>
            <a:br>
              <a:rPr lang="de-DE" sz="3600" dirty="0"/>
            </a:br>
            <a:br>
              <a:rPr lang="de-DE" dirty="0"/>
            </a:br>
            <a:r>
              <a:rPr lang="de-DE" dirty="0"/>
              <a:t>Yannick Littek</a:t>
            </a:r>
            <a:br>
              <a:rPr lang="de-DE" dirty="0"/>
            </a:br>
            <a:r>
              <a:rPr lang="de-DE" sz="2700" dirty="0"/>
              <a:t>h11711527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6B36757-D9FD-4567-864A-1DC5C3441507}"/>
              </a:ext>
            </a:extLst>
          </p:cNvPr>
          <p:cNvSpPr txBox="1"/>
          <p:nvPr/>
        </p:nvSpPr>
        <p:spPr>
          <a:xfrm>
            <a:off x="6380162" y="2312595"/>
            <a:ext cx="5324475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/>
              <a:t>Weiter einlesen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/>
              <a:t>Quellen sammeln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/>
              <a:t>Inhaltsverzeichnis ausarbeiten (Ebene 3+)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/>
              <a:t>Forschungsfrage weiterentwickeln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/>
              <a:t>Teil 1 planen (Aufbau)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/>
              <a:t>Definitionen ausarbeiten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E29DA97D-8C55-4C93-A874-5D54EB11F094}"/>
              </a:ext>
            </a:extLst>
          </p:cNvPr>
          <p:cNvCxnSpPr>
            <a:cxnSpLocks/>
          </p:cNvCxnSpPr>
          <p:nvPr/>
        </p:nvCxnSpPr>
        <p:spPr>
          <a:xfrm>
            <a:off x="6096000" y="2197180"/>
            <a:ext cx="0" cy="44781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72788A70-F36E-4D40-B25B-EF98E4373C5D}"/>
              </a:ext>
            </a:extLst>
          </p:cNvPr>
          <p:cNvCxnSpPr>
            <a:endCxn id="2" idx="3"/>
          </p:cNvCxnSpPr>
          <p:nvPr/>
        </p:nvCxnSpPr>
        <p:spPr>
          <a:xfrm>
            <a:off x="6096000" y="2197180"/>
            <a:ext cx="5892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760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7ABBA62-1EA8-4C25-A29F-E83AF60528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8774" y="416560"/>
            <a:ext cx="9144000" cy="1081881"/>
          </a:xfrm>
        </p:spPr>
        <p:txBody>
          <a:bodyPr>
            <a:normAutofit/>
          </a:bodyPr>
          <a:lstStyle/>
          <a:p>
            <a:pPr algn="l"/>
            <a:r>
              <a:rPr lang="de-DE" sz="2400" b="1" dirty="0"/>
              <a:t>GANNT CHART </a:t>
            </a:r>
            <a:br>
              <a:rPr lang="de-DE" sz="2400" dirty="0"/>
            </a:br>
            <a:r>
              <a:rPr lang="de-DE" sz="2400" u="sng" dirty="0"/>
              <a:t>Die europäische Datenschutzgrundverordnung: Ein wirksamer Schutz der Persönlichkeitsrechte europäischer Bürger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DD51243-CDB3-438D-865F-1110B85CC0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313" y="1586830"/>
            <a:ext cx="10610921" cy="4854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703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Breitbild</PresentationFormat>
  <Paragraphs>25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</vt:lpstr>
      <vt:lpstr>Die europäische Datenschutzgrundverordnung: Ein wirksamer Schutz der Persönlichkeitsrechte europäischer Bürger  Yannick Littek h11711527</vt:lpstr>
      <vt:lpstr>GANNT CHART  Die europäische Datenschutzgrundverordnung: Ein wirksamer Schutz der Persönlichkeitsrechte europäischer Bürger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GANNT CHART  Die europäische Datenschutzgrundverordnung: Ein wirksamer Schutz der Persönlichkeitsrechte europäischer Bürger</dc:title>
  <dc:creator>Nick ......</dc:creator>
  <cp:lastModifiedBy>Nick ......</cp:lastModifiedBy>
  <cp:revision>14</cp:revision>
  <dcterms:created xsi:type="dcterms:W3CDTF">2020-10-14T16:23:05Z</dcterms:created>
  <dcterms:modified xsi:type="dcterms:W3CDTF">2020-10-28T20:32:50Z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102230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