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11.11.20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EEE85CC-C272-AC4C-AF59-957DD116A567}"/>
              </a:ext>
            </a:extLst>
          </p:cNvPr>
          <p:cNvSpPr txBox="1"/>
          <p:nvPr/>
        </p:nvSpPr>
        <p:spPr>
          <a:xfrm>
            <a:off x="646771" y="1305342"/>
            <a:ext cx="11143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Registrierkassensicherheitsverordnung</a:t>
            </a: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(RKSV)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Regelungen, kritische Diskussion insbesondere der Zertifizierungspflicht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B2828A-92F8-0C44-9F68-71DA0CC37065}"/>
              </a:ext>
            </a:extLst>
          </p:cNvPr>
          <p:cNvSpPr txBox="1"/>
          <p:nvPr/>
        </p:nvSpPr>
        <p:spPr>
          <a:xfrm>
            <a:off x="7415561" y="5151863"/>
            <a:ext cx="420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Seminar aus BIS / Matthäus Bulgarini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F832F73-7E87-BA43-A232-7719350B1A6D}"/>
              </a:ext>
            </a:extLst>
          </p:cNvPr>
          <p:cNvSpPr txBox="1"/>
          <p:nvPr/>
        </p:nvSpPr>
        <p:spPr>
          <a:xfrm>
            <a:off x="525966" y="379141"/>
            <a:ext cx="111605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29.10.2020 – 12.11.2020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Einleitung inkl. Forschungsfrage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Hauptteil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Fortlaufend: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Recherche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12.11.2020 – 26.11.2020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Hauptteil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Hauptteil 2</a:t>
            </a:r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Planung mittels Gantt </a:t>
            </a:r>
            <a:r>
              <a:rPr lang="de-AT" sz="2000">
                <a:latin typeface="Arial" panose="020B0604020202020204" pitchFamily="34" charset="0"/>
                <a:cs typeface="Arial" panose="020B0604020202020204" pitchFamily="34" charset="0"/>
              </a:rPr>
              <a:t>(stand 11.11.2020)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14425DF-43DF-0B44-BD6B-C73215225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0" y="1690688"/>
            <a:ext cx="11610459" cy="410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Planung mittels Gantt (stand 11.11.2020)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Matthäus Bulgarini</cp:lastModifiedBy>
  <cp:revision>17</cp:revision>
  <dcterms:created xsi:type="dcterms:W3CDTF">2020-10-13T13:23:52Z</dcterms:created>
  <dcterms:modified xsi:type="dcterms:W3CDTF">2020-11-11T17:23:43Z</dcterms:modified>
</cp:coreProperties>
</file>