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6" r:id="rId6"/>
    <p:sldId id="267" r:id="rId7"/>
    <p:sldId id="260" r:id="rId8"/>
    <p:sldId id="261" r:id="rId9"/>
    <p:sldId id="262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6852-637C-4754-914F-9CD695BBC4CB}" type="datetimeFigureOut">
              <a:rPr lang="de-DE" smtClean="0"/>
              <a:t>17.12.2020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121DC-650B-4EAF-8291-F7FB7A01728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8188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6852-637C-4754-914F-9CD695BBC4CB}" type="datetimeFigureOut">
              <a:rPr lang="de-DE" smtClean="0"/>
              <a:t>17.12.2020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121DC-650B-4EAF-8291-F7FB7A01728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0728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6852-637C-4754-914F-9CD695BBC4CB}" type="datetimeFigureOut">
              <a:rPr lang="de-DE" smtClean="0"/>
              <a:t>17.12.2020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121DC-650B-4EAF-8291-F7FB7A01728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01579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6852-637C-4754-914F-9CD695BBC4CB}" type="datetimeFigureOut">
              <a:rPr lang="de-DE" smtClean="0"/>
              <a:t>17.12.2020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121DC-650B-4EAF-8291-F7FB7A01728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8920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6852-637C-4754-914F-9CD695BBC4CB}" type="datetimeFigureOut">
              <a:rPr lang="de-DE" smtClean="0"/>
              <a:t>17.12.2020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121DC-650B-4EAF-8291-F7FB7A01728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91595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6852-637C-4754-914F-9CD695BBC4CB}" type="datetimeFigureOut">
              <a:rPr lang="de-DE" smtClean="0"/>
              <a:t>17.12.2020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121DC-650B-4EAF-8291-F7FB7A01728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85215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6852-637C-4754-914F-9CD695BBC4CB}" type="datetimeFigureOut">
              <a:rPr lang="de-DE" smtClean="0"/>
              <a:t>17.12.2020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121DC-650B-4EAF-8291-F7FB7A01728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92493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6852-637C-4754-914F-9CD695BBC4CB}" type="datetimeFigureOut">
              <a:rPr lang="de-DE" smtClean="0"/>
              <a:t>17.12.2020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121DC-650B-4EAF-8291-F7FB7A01728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23848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6852-637C-4754-914F-9CD695BBC4CB}" type="datetimeFigureOut">
              <a:rPr lang="de-DE" smtClean="0"/>
              <a:t>17.12.2020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121DC-650B-4EAF-8291-F7FB7A01728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0465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6852-637C-4754-914F-9CD695BBC4CB}" type="datetimeFigureOut">
              <a:rPr lang="de-DE" smtClean="0"/>
              <a:t>17.12.2020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CE9121DC-650B-4EAF-8291-F7FB7A01728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4705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6852-637C-4754-914F-9CD695BBC4CB}" type="datetimeFigureOut">
              <a:rPr lang="de-DE" smtClean="0"/>
              <a:t>17.12.2020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121DC-650B-4EAF-8291-F7FB7A01728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9935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6852-637C-4754-914F-9CD695BBC4CB}" type="datetimeFigureOut">
              <a:rPr lang="de-DE" smtClean="0"/>
              <a:t>17.12.2020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121DC-650B-4EAF-8291-F7FB7A01728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6831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6852-637C-4754-914F-9CD695BBC4CB}" type="datetimeFigureOut">
              <a:rPr lang="de-DE" smtClean="0"/>
              <a:t>17.12.2020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121DC-650B-4EAF-8291-F7FB7A01728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6533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6852-637C-4754-914F-9CD695BBC4CB}" type="datetimeFigureOut">
              <a:rPr lang="de-DE" smtClean="0"/>
              <a:t>17.12.2020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121DC-650B-4EAF-8291-F7FB7A01728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1779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6852-637C-4754-914F-9CD695BBC4CB}" type="datetimeFigureOut">
              <a:rPr lang="de-DE" smtClean="0"/>
              <a:t>17.12.2020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121DC-650B-4EAF-8291-F7FB7A01728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7637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6852-637C-4754-914F-9CD695BBC4CB}" type="datetimeFigureOut">
              <a:rPr lang="de-DE" smtClean="0"/>
              <a:t>17.12.2020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121DC-650B-4EAF-8291-F7FB7A01728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558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6852-637C-4754-914F-9CD695BBC4CB}" type="datetimeFigureOut">
              <a:rPr lang="de-DE" smtClean="0"/>
              <a:t>17.12.2020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121DC-650B-4EAF-8291-F7FB7A01728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4861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9426852-637C-4754-914F-9CD695BBC4CB}" type="datetimeFigureOut">
              <a:rPr lang="de-DE" smtClean="0"/>
              <a:t>17.12.2020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E9121DC-650B-4EAF-8291-F7FB7A01728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8861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  <p:sldLayoutId id="2147483841" r:id="rId13"/>
    <p:sldLayoutId id="2147483842" r:id="rId14"/>
    <p:sldLayoutId id="2147483843" r:id="rId15"/>
    <p:sldLayoutId id="2147483844" r:id="rId16"/>
    <p:sldLayoutId id="214748384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4C526-0EA2-473B-B2BD-BA44BB8855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4000" dirty="0"/>
              <a:t>Vergleich und kritische Evaluierung der verrechneten Kosten beim Bezahlen über NFC mit Kreditkarten und Bankomatkarten anstatt mit Bargeld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87C2C5-C961-4158-8042-00805CD400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Marko Dzigumovic/ h1554137</a:t>
            </a:r>
          </a:p>
          <a:p>
            <a:r>
              <a:rPr lang="de-DE" dirty="0"/>
              <a:t>Wintersemester 2020/21</a:t>
            </a:r>
          </a:p>
          <a:p>
            <a:r>
              <a:rPr lang="de-DE" dirty="0"/>
              <a:t>Seminar aus BIS</a:t>
            </a:r>
          </a:p>
        </p:txBody>
      </p:sp>
    </p:spTree>
    <p:extLst>
      <p:ext uri="{BB962C8B-B14F-4D97-AF65-F5344CB8AC3E}">
        <p14:creationId xmlns:p14="http://schemas.microsoft.com/office/powerpoint/2010/main" val="899989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A0686-7537-4B04-A859-D2C9153E2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Preiswerte Onlinebanken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FFE888-4911-4974-A35B-EF2BE13D5F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N26</a:t>
            </a:r>
          </a:p>
          <a:p>
            <a:r>
              <a:rPr lang="de-DE" dirty="0"/>
              <a:t>Revolut</a:t>
            </a:r>
          </a:p>
          <a:p>
            <a:r>
              <a:rPr lang="de-DE" dirty="0"/>
              <a:t>Transferwise</a:t>
            </a:r>
          </a:p>
          <a:p>
            <a:r>
              <a:rPr lang="de-DE" dirty="0"/>
              <a:t>Prepaidkarten</a:t>
            </a:r>
          </a:p>
          <a:p>
            <a:r>
              <a:rPr lang="de-DE" dirty="0"/>
              <a:t>Kostenlos</a:t>
            </a:r>
          </a:p>
          <a:p>
            <a:r>
              <a:rPr lang="de-DE" dirty="0"/>
              <a:t>Gute Konditionen</a:t>
            </a:r>
          </a:p>
        </p:txBody>
      </p:sp>
    </p:spTree>
    <p:extLst>
      <p:ext uri="{BB962C8B-B14F-4D97-AF65-F5344CB8AC3E}">
        <p14:creationId xmlns:p14="http://schemas.microsoft.com/office/powerpoint/2010/main" val="3227265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9EB0C-C237-4775-9A88-C3FD53211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Zusammenfassung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4E851C-B1A1-4C16-BD47-A20CAF20A1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Euro/ nicht Euro</a:t>
            </a:r>
          </a:p>
          <a:p>
            <a:r>
              <a:rPr lang="de-DE" dirty="0"/>
              <a:t>Kredit- oder Debitkarte</a:t>
            </a:r>
          </a:p>
          <a:p>
            <a:r>
              <a:rPr lang="de-DE" dirty="0"/>
              <a:t>Viel im Ausland?</a:t>
            </a:r>
          </a:p>
          <a:p>
            <a:r>
              <a:rPr lang="de-DE" dirty="0"/>
              <a:t>Individuelle Entscheidung</a:t>
            </a:r>
          </a:p>
          <a:p>
            <a:r>
              <a:rPr lang="de-DE" dirty="0"/>
              <a:t>Mix aus Zahlungskarten und Bargeld</a:t>
            </a:r>
          </a:p>
        </p:txBody>
      </p:sp>
    </p:spTree>
    <p:extLst>
      <p:ext uri="{BB962C8B-B14F-4D97-AF65-F5344CB8AC3E}">
        <p14:creationId xmlns:p14="http://schemas.microsoft.com/office/powerpoint/2010/main" val="30794470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12122-4350-47B3-957A-E7C57280E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Vielen Dank für die Aufmerksamkkeit!</a:t>
            </a:r>
            <a:br>
              <a:rPr lang="de-DE" dirty="0"/>
            </a:br>
            <a:r>
              <a:rPr lang="de-DE" dirty="0"/>
              <a:t>Fragen?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40201-1F51-4ACD-8A9A-E2961AA4E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1487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5CE46-3A07-4894-87F8-7B5772A2C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Einleitung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AD6652-E21F-4D8B-BD46-63164D34E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(Verstecke)- Kosten</a:t>
            </a:r>
          </a:p>
          <a:p>
            <a:r>
              <a:rPr lang="de-DE" dirty="0"/>
              <a:t>NFC- System</a:t>
            </a:r>
          </a:p>
          <a:p>
            <a:r>
              <a:rPr lang="de-DE" dirty="0"/>
              <a:t>Bargeld</a:t>
            </a:r>
          </a:p>
          <a:p>
            <a:r>
              <a:rPr lang="de-DE" dirty="0"/>
              <a:t>Kredit,- Debit- Prepaidkarten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89199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D9399-6C3C-40D5-9F41-E29ACB247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NFC- Zahlungssystem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E4B6A2-D40B-47A9-8691-18F8D038B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Nicht nur bei Zahlungskarten</a:t>
            </a:r>
          </a:p>
          <a:p>
            <a:r>
              <a:rPr lang="de-DE" dirty="0"/>
              <a:t>Smartphone, Smartwatch</a:t>
            </a:r>
          </a:p>
          <a:p>
            <a:r>
              <a:rPr lang="de-DE" dirty="0"/>
              <a:t>Sehr sicher</a:t>
            </a:r>
          </a:p>
          <a:p>
            <a:r>
              <a:rPr lang="de-DE" dirty="0"/>
              <a:t>Sehr geringe Distanz</a:t>
            </a:r>
          </a:p>
        </p:txBody>
      </p:sp>
    </p:spTree>
    <p:extLst>
      <p:ext uri="{BB962C8B-B14F-4D97-AF65-F5344CB8AC3E}">
        <p14:creationId xmlns:p14="http://schemas.microsoft.com/office/powerpoint/2010/main" val="3745708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ECD82-0AEE-44D5-8FC9-E3A478314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Kredit- und Prepaidkarten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A240B1-6E7C-42A9-8CA8-A2EAC2222D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Mastercard</a:t>
            </a:r>
          </a:p>
          <a:p>
            <a:r>
              <a:rPr lang="de-DE" dirty="0"/>
              <a:t>Visa</a:t>
            </a:r>
          </a:p>
          <a:p>
            <a:r>
              <a:rPr lang="de-DE" dirty="0"/>
              <a:t>Diners Club</a:t>
            </a:r>
          </a:p>
          <a:p>
            <a:r>
              <a:rPr lang="de-DE" dirty="0"/>
              <a:t>Discovery Financial Services</a:t>
            </a:r>
          </a:p>
          <a:p>
            <a:r>
              <a:rPr lang="de-DE" dirty="0"/>
              <a:t>American Express</a:t>
            </a:r>
          </a:p>
          <a:p>
            <a:r>
              <a:rPr lang="de-DE" dirty="0"/>
              <a:t>China UnionPay</a:t>
            </a:r>
          </a:p>
          <a:p>
            <a:r>
              <a:rPr lang="de-DE" dirty="0"/>
              <a:t>Japan Creditbureau</a:t>
            </a:r>
          </a:p>
        </p:txBody>
      </p:sp>
    </p:spTree>
    <p:extLst>
      <p:ext uri="{BB962C8B-B14F-4D97-AF65-F5344CB8AC3E}">
        <p14:creationId xmlns:p14="http://schemas.microsoft.com/office/powerpoint/2010/main" val="1088233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ECD82-0AEE-44D5-8FC9-E3A478314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Kreditkarten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A240B1-6E7C-42A9-8CA8-A2EAC2222D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Überziehungsrahmen</a:t>
            </a:r>
          </a:p>
          <a:p>
            <a:r>
              <a:rPr lang="de-DE" dirty="0"/>
              <a:t>Bonität</a:t>
            </a:r>
          </a:p>
          <a:p>
            <a:r>
              <a:rPr lang="de-DE" dirty="0"/>
              <a:t>Einkommensabhängig</a:t>
            </a:r>
          </a:p>
          <a:p>
            <a:r>
              <a:rPr lang="de-DE" dirty="0"/>
              <a:t>(immer) Kostenpflichtig</a:t>
            </a:r>
          </a:p>
        </p:txBody>
      </p:sp>
    </p:spTree>
    <p:extLst>
      <p:ext uri="{BB962C8B-B14F-4D97-AF65-F5344CB8AC3E}">
        <p14:creationId xmlns:p14="http://schemas.microsoft.com/office/powerpoint/2010/main" val="3983746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ECD82-0AEE-44D5-8FC9-E3A478314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Prepaidkarten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A240B1-6E7C-42A9-8CA8-A2EAC2222D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Kein Überziehungsrahmen</a:t>
            </a:r>
          </a:p>
          <a:p>
            <a:r>
              <a:rPr lang="de-DE" dirty="0"/>
              <a:t>Bonität wird nicht überprüft</a:t>
            </a:r>
          </a:p>
          <a:p>
            <a:r>
              <a:rPr lang="de-DE" dirty="0"/>
              <a:t>Nicht Einkommensabhängig</a:t>
            </a:r>
          </a:p>
          <a:p>
            <a:r>
              <a:rPr lang="de-DE" dirty="0"/>
              <a:t>Großteils kostenlos</a:t>
            </a:r>
          </a:p>
        </p:txBody>
      </p:sp>
    </p:spTree>
    <p:extLst>
      <p:ext uri="{BB962C8B-B14F-4D97-AF65-F5344CB8AC3E}">
        <p14:creationId xmlns:p14="http://schemas.microsoft.com/office/powerpoint/2010/main" val="1106153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86233-0CFD-44B4-93EB-5B49F89AE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Bankomatkarten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AD6DE-F5A0-4806-94BC-3A127A489B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Debitkarten</a:t>
            </a:r>
          </a:p>
          <a:p>
            <a:r>
              <a:rPr lang="de-DE" dirty="0"/>
              <a:t>Abbuchung direkt vom Bankkono</a:t>
            </a:r>
          </a:p>
          <a:p>
            <a:r>
              <a:rPr lang="de-DE" dirty="0"/>
              <a:t>Meastro und V-Pay</a:t>
            </a:r>
          </a:p>
        </p:txBody>
      </p:sp>
    </p:spTree>
    <p:extLst>
      <p:ext uri="{BB962C8B-B14F-4D97-AF65-F5344CB8AC3E}">
        <p14:creationId xmlns:p14="http://schemas.microsoft.com/office/powerpoint/2010/main" val="1045044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2FC5C-F23D-4737-969C-5687AAA0A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Gebühren beim Einsatz von Bargeld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7E9B2C-267D-46CD-B72D-01529DA596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EU/ EU- Ausland</a:t>
            </a:r>
          </a:p>
          <a:p>
            <a:r>
              <a:rPr lang="de-DE" dirty="0"/>
              <a:t>Wechselkurs</a:t>
            </a:r>
          </a:p>
          <a:p>
            <a:r>
              <a:rPr lang="de-DE" dirty="0"/>
              <a:t>Mindestbetrag</a:t>
            </a:r>
          </a:p>
          <a:p>
            <a:r>
              <a:rPr lang="de-DE" dirty="0"/>
              <a:t>Sicherheit</a:t>
            </a:r>
          </a:p>
          <a:p>
            <a:r>
              <a:rPr lang="de-DE" dirty="0"/>
              <a:t>Anonymität</a:t>
            </a:r>
          </a:p>
          <a:p>
            <a:r>
              <a:rPr lang="de-DE" dirty="0"/>
              <a:t>Manipulationsentgeld</a:t>
            </a:r>
          </a:p>
        </p:txBody>
      </p:sp>
    </p:spTree>
    <p:extLst>
      <p:ext uri="{BB962C8B-B14F-4D97-AF65-F5344CB8AC3E}">
        <p14:creationId xmlns:p14="http://schemas.microsoft.com/office/powerpoint/2010/main" val="1035626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E9D5E-5866-42F2-B998-A35A47E52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Gebühren beim Einsatz von NFC- Karten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FC7BDE-54BF-4922-97BF-2006A9292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/>
              <a:t>Euro/ nicht- Euroraum</a:t>
            </a:r>
          </a:p>
          <a:p>
            <a:r>
              <a:rPr lang="de-DE" dirty="0"/>
              <a:t>Bargeldbehebungsgebühr </a:t>
            </a:r>
          </a:p>
          <a:p>
            <a:r>
              <a:rPr lang="de-DE" dirty="0"/>
              <a:t>Manipulationsentgeld</a:t>
            </a:r>
          </a:p>
          <a:p>
            <a:r>
              <a:rPr lang="de-DE" dirty="0"/>
              <a:t>Akzeptanz</a:t>
            </a:r>
          </a:p>
          <a:p>
            <a:r>
              <a:rPr lang="de-DE" dirty="0"/>
              <a:t>Versicherung</a:t>
            </a:r>
          </a:p>
          <a:p>
            <a:r>
              <a:rPr lang="de-DE" dirty="0"/>
              <a:t>Sicherheit</a:t>
            </a:r>
          </a:p>
          <a:p>
            <a:r>
              <a:rPr lang="de-DE" dirty="0"/>
              <a:t>Bonusprogramme</a:t>
            </a:r>
          </a:p>
          <a:p>
            <a:r>
              <a:rPr lang="de-DE" dirty="0"/>
              <a:t>Gewisse Vorzüge</a:t>
            </a:r>
          </a:p>
        </p:txBody>
      </p:sp>
    </p:spTree>
    <p:extLst>
      <p:ext uri="{BB962C8B-B14F-4D97-AF65-F5344CB8AC3E}">
        <p14:creationId xmlns:p14="http://schemas.microsoft.com/office/powerpoint/2010/main" val="10694629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0</TotalTime>
  <Words>166</Words>
  <Application>Microsoft Office PowerPoint</Application>
  <PresentationFormat>Widescreen</PresentationFormat>
  <Paragraphs>66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Corbel</vt:lpstr>
      <vt:lpstr>Parallax</vt:lpstr>
      <vt:lpstr>Vergleich und kritische Evaluierung der verrechneten Kosten beim Bezahlen über NFC mit Kreditkarten und Bankomatkarten anstatt mit Bargeld</vt:lpstr>
      <vt:lpstr>Einleitung</vt:lpstr>
      <vt:lpstr>NFC- Zahlungssystem</vt:lpstr>
      <vt:lpstr>Kredit- und Prepaidkarten</vt:lpstr>
      <vt:lpstr>Kreditkarten</vt:lpstr>
      <vt:lpstr>Prepaidkarten</vt:lpstr>
      <vt:lpstr>Bankomatkarten</vt:lpstr>
      <vt:lpstr>Gebühren beim Einsatz von Bargeld</vt:lpstr>
      <vt:lpstr>Gebühren beim Einsatz von NFC- Karten</vt:lpstr>
      <vt:lpstr>Preiswerte Onlinebanken</vt:lpstr>
      <vt:lpstr>Zusammenfassung</vt:lpstr>
      <vt:lpstr>Vielen Dank für die Aufmerksamkkeit! Fragen?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Vergleich und kritische Evaluierung der verrechneten Kosten beim Bezahlen über NFC mit Kreditkarten und Bankomatkarten anstatt mit Bargeld</dc:title>
  <dc:creator>Dzigumovic, Marko</dc:creator>
  <cp:lastModifiedBy>Dzigumovic, Marko</cp:lastModifiedBy>
  <cp:revision>6</cp:revision>
  <dcterms:created xsi:type="dcterms:W3CDTF">2020-12-17T13:14:44Z</dcterms:created>
  <dcterms:modified xsi:type="dcterms:W3CDTF">2020-12-17T22:52:46Z</dcterms:modified>
</cp:coreProperties>
</file>