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72450B-E447-435D-8B66-C09B8E3CE498}" v="41" dt="2020-10-28T18:52:43.1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6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 Köchl" userId="03f628b3f48cdde2" providerId="LiveId" clId="{B872450B-E447-435D-8B66-C09B8E3CE498}"/>
    <pc:docChg chg="undo custSel mod addSld delSld modSld addMainMaster delMainMaster">
      <pc:chgData name="Stefan Köchl" userId="03f628b3f48cdde2" providerId="LiveId" clId="{B872450B-E447-435D-8B66-C09B8E3CE498}" dt="2020-10-28T19:01:38.142" v="688" actId="255"/>
      <pc:docMkLst>
        <pc:docMk/>
      </pc:docMkLst>
      <pc:sldChg chg="addSp delSp modSp mod setBg modClrScheme chgLayout">
        <pc:chgData name="Stefan Köchl" userId="03f628b3f48cdde2" providerId="LiveId" clId="{B872450B-E447-435D-8B66-C09B8E3CE498}" dt="2020-10-28T18:49:00.312" v="166" actId="20577"/>
        <pc:sldMkLst>
          <pc:docMk/>
          <pc:sldMk cId="1928267295" sldId="256"/>
        </pc:sldMkLst>
        <pc:spChg chg="del mod">
          <ac:chgData name="Stefan Köchl" userId="03f628b3f48cdde2" providerId="LiveId" clId="{B872450B-E447-435D-8B66-C09B8E3CE498}" dt="2020-10-28T18:48:01.546" v="146" actId="478"/>
          <ac:spMkLst>
            <pc:docMk/>
            <pc:sldMk cId="1928267295" sldId="256"/>
            <ac:spMk id="2" creationId="{22095315-89B9-4546-9382-29CE27C2572F}"/>
          </ac:spMkLst>
        </pc:spChg>
        <pc:spChg chg="mod">
          <ac:chgData name="Stefan Köchl" userId="03f628b3f48cdde2" providerId="LiveId" clId="{B872450B-E447-435D-8B66-C09B8E3CE498}" dt="2020-10-28T18:49:00.312" v="166" actId="20577"/>
          <ac:spMkLst>
            <pc:docMk/>
            <pc:sldMk cId="1928267295" sldId="256"/>
            <ac:spMk id="3" creationId="{308D87C1-3EA4-4FDE-9A68-EA95FD29D132}"/>
          </ac:spMkLst>
        </pc:spChg>
        <pc:spChg chg="add mod">
          <ac:chgData name="Stefan Köchl" userId="03f628b3f48cdde2" providerId="LiveId" clId="{B872450B-E447-435D-8B66-C09B8E3CE498}" dt="2020-10-28T18:48:45.883" v="150" actId="27636"/>
          <ac:spMkLst>
            <pc:docMk/>
            <pc:sldMk cId="1928267295" sldId="256"/>
            <ac:spMk id="6" creationId="{B6B687F7-9302-4C53-B2D2-391FD9013DE0}"/>
          </ac:spMkLst>
        </pc:spChg>
        <pc:spChg chg="add del">
          <ac:chgData name="Stefan Köchl" userId="03f628b3f48cdde2" providerId="LiveId" clId="{B872450B-E447-435D-8B66-C09B8E3CE498}" dt="2020-10-14T16:28:34.865" v="4" actId="26606"/>
          <ac:spMkLst>
            <pc:docMk/>
            <pc:sldMk cId="1928267295" sldId="256"/>
            <ac:spMk id="9" creationId="{87CC2527-562A-4F69-B487-4371E5B243E7}"/>
          </ac:spMkLst>
        </pc:spChg>
        <pc:spChg chg="add del">
          <ac:chgData name="Stefan Köchl" userId="03f628b3f48cdde2" providerId="LiveId" clId="{B872450B-E447-435D-8B66-C09B8E3CE498}" dt="2020-10-14T16:29:20.659" v="44" actId="26606"/>
          <ac:spMkLst>
            <pc:docMk/>
            <pc:sldMk cId="1928267295" sldId="256"/>
            <ac:spMk id="14" creationId="{74426AB7-D619-4515-962A-BC83909EC015}"/>
          </ac:spMkLst>
        </pc:spChg>
        <pc:spChg chg="add del">
          <ac:chgData name="Stefan Köchl" userId="03f628b3f48cdde2" providerId="LiveId" clId="{B872450B-E447-435D-8B66-C09B8E3CE498}" dt="2020-10-14T16:29:20.659" v="44" actId="26606"/>
          <ac:spMkLst>
            <pc:docMk/>
            <pc:sldMk cId="1928267295" sldId="256"/>
            <ac:spMk id="15" creationId="{DE47DF98-723F-4AAC-ABCF-CACBC438F78F}"/>
          </ac:spMkLst>
        </pc:spChg>
        <pc:spChg chg="add del">
          <ac:chgData name="Stefan Köchl" userId="03f628b3f48cdde2" providerId="LiveId" clId="{B872450B-E447-435D-8B66-C09B8E3CE498}" dt="2020-10-14T16:29:10.902" v="37" actId="26606"/>
          <ac:spMkLst>
            <pc:docMk/>
            <pc:sldMk cId="1928267295" sldId="256"/>
            <ac:spMk id="20" creationId="{407C9FC5-0C1E-42A8-97E6-F940775A0575}"/>
          </ac:spMkLst>
        </pc:spChg>
        <pc:spChg chg="add del">
          <ac:chgData name="Stefan Köchl" userId="03f628b3f48cdde2" providerId="LiveId" clId="{B872450B-E447-435D-8B66-C09B8E3CE498}" dt="2020-10-14T16:29:10.902" v="37" actId="26606"/>
          <ac:spMkLst>
            <pc:docMk/>
            <pc:sldMk cId="1928267295" sldId="256"/>
            <ac:spMk id="22" creationId="{9EE371B4-A1D9-4EFE-8FE1-000495831EFA}"/>
          </ac:spMkLst>
        </pc:spChg>
        <pc:spChg chg="add del">
          <ac:chgData name="Stefan Köchl" userId="03f628b3f48cdde2" providerId="LiveId" clId="{B872450B-E447-435D-8B66-C09B8E3CE498}" dt="2020-10-14T16:29:10.902" v="37" actId="26606"/>
          <ac:spMkLst>
            <pc:docMk/>
            <pc:sldMk cId="1928267295" sldId="256"/>
            <ac:spMk id="24" creationId="{2E19C174-9C7C-461E-970B-432019901562}"/>
          </ac:spMkLst>
        </pc:spChg>
        <pc:spChg chg="add del">
          <ac:chgData name="Stefan Köchl" userId="03f628b3f48cdde2" providerId="LiveId" clId="{B872450B-E447-435D-8B66-C09B8E3CE498}" dt="2020-10-14T16:29:14.230" v="39" actId="26606"/>
          <ac:spMkLst>
            <pc:docMk/>
            <pc:sldMk cId="1928267295" sldId="256"/>
            <ac:spMk id="26" creationId="{E75F8FC7-2268-462F-AFF6-A4A975C3444E}"/>
          </ac:spMkLst>
        </pc:spChg>
        <pc:spChg chg="add del">
          <ac:chgData name="Stefan Köchl" userId="03f628b3f48cdde2" providerId="LiveId" clId="{B872450B-E447-435D-8B66-C09B8E3CE498}" dt="2020-10-14T16:29:14.230" v="39" actId="26606"/>
          <ac:spMkLst>
            <pc:docMk/>
            <pc:sldMk cId="1928267295" sldId="256"/>
            <ac:spMk id="28" creationId="{7EE051E9-6C07-4FBB-B4F7-EDF8DDEAA6DA}"/>
          </ac:spMkLst>
        </pc:spChg>
        <pc:spChg chg="add del">
          <ac:chgData name="Stefan Köchl" userId="03f628b3f48cdde2" providerId="LiveId" clId="{B872450B-E447-435D-8B66-C09B8E3CE498}" dt="2020-10-14T16:29:16.941" v="41" actId="26606"/>
          <ac:spMkLst>
            <pc:docMk/>
            <pc:sldMk cId="1928267295" sldId="256"/>
            <ac:spMk id="30" creationId="{3011B0B3-5679-4759-90B8-3B908C4CBD21}"/>
          </ac:spMkLst>
        </pc:spChg>
        <pc:spChg chg="add del">
          <ac:chgData name="Stefan Köchl" userId="03f628b3f48cdde2" providerId="LiveId" clId="{B872450B-E447-435D-8B66-C09B8E3CE498}" dt="2020-10-14T16:29:20.627" v="43" actId="26606"/>
          <ac:spMkLst>
            <pc:docMk/>
            <pc:sldMk cId="1928267295" sldId="256"/>
            <ac:spMk id="124" creationId="{945D478C-A9A5-4832-89D8-703607711BB1}"/>
          </ac:spMkLst>
        </pc:spChg>
        <pc:spChg chg="add del">
          <ac:chgData name="Stefan Köchl" userId="03f628b3f48cdde2" providerId="LiveId" clId="{B872450B-E447-435D-8B66-C09B8E3CE498}" dt="2020-10-14T16:29:20.627" v="43" actId="26606"/>
          <ac:spMkLst>
            <pc:docMk/>
            <pc:sldMk cId="1928267295" sldId="256"/>
            <ac:spMk id="125" creationId="{6070DF15-E754-42BB-9A78-F070643B1F41}"/>
          </ac:spMkLst>
        </pc:spChg>
        <pc:spChg chg="add">
          <ac:chgData name="Stefan Köchl" userId="03f628b3f48cdde2" providerId="LiveId" clId="{B872450B-E447-435D-8B66-C09B8E3CE498}" dt="2020-10-14T16:29:20.659" v="44" actId="26606"/>
          <ac:spMkLst>
            <pc:docMk/>
            <pc:sldMk cId="1928267295" sldId="256"/>
            <ac:spMk id="133" creationId="{407C9FC5-0C1E-42A8-97E6-F940775A0575}"/>
          </ac:spMkLst>
        </pc:spChg>
        <pc:spChg chg="add">
          <ac:chgData name="Stefan Köchl" userId="03f628b3f48cdde2" providerId="LiveId" clId="{B872450B-E447-435D-8B66-C09B8E3CE498}" dt="2020-10-14T16:29:20.659" v="44" actId="26606"/>
          <ac:spMkLst>
            <pc:docMk/>
            <pc:sldMk cId="1928267295" sldId="256"/>
            <ac:spMk id="134" creationId="{9EE371B4-A1D9-4EFE-8FE1-000495831EFA}"/>
          </ac:spMkLst>
        </pc:spChg>
        <pc:spChg chg="add">
          <ac:chgData name="Stefan Köchl" userId="03f628b3f48cdde2" providerId="LiveId" clId="{B872450B-E447-435D-8B66-C09B8E3CE498}" dt="2020-10-14T16:29:20.659" v="44" actId="26606"/>
          <ac:spMkLst>
            <pc:docMk/>
            <pc:sldMk cId="1928267295" sldId="256"/>
            <ac:spMk id="135" creationId="{2E19C174-9C7C-461E-970B-432019901562}"/>
          </ac:spMkLst>
        </pc:spChg>
        <pc:grpChg chg="add del">
          <ac:chgData name="Stefan Köchl" userId="03f628b3f48cdde2" providerId="LiveId" clId="{B872450B-E447-435D-8B66-C09B8E3CE498}" dt="2020-10-14T16:29:20.627" v="43" actId="26606"/>
          <ac:grpSpMkLst>
            <pc:docMk/>
            <pc:sldMk cId="1928267295" sldId="256"/>
            <ac:grpSpMk id="126" creationId="{67A83510-2790-4866-911D-2E1588DF5FCC}"/>
          </ac:grpSpMkLst>
        </pc:grpChg>
        <pc:picChg chg="add del mod ord modCrop">
          <ac:chgData name="Stefan Köchl" userId="03f628b3f48cdde2" providerId="LiveId" clId="{B872450B-E447-435D-8B66-C09B8E3CE498}" dt="2020-10-28T18:47:56.854" v="144" actId="478"/>
          <ac:picMkLst>
            <pc:docMk/>
            <pc:sldMk cId="1928267295" sldId="256"/>
            <ac:picMk id="4" creationId="{A717EFF4-0E2C-4B6D-BC8C-ECBE52E887E9}"/>
          </ac:picMkLst>
        </pc:picChg>
        <pc:cxnChg chg="add del">
          <ac:chgData name="Stefan Köchl" userId="03f628b3f48cdde2" providerId="LiveId" clId="{B872450B-E447-435D-8B66-C09B8E3CE498}" dt="2020-10-14T16:28:34.865" v="4" actId="26606"/>
          <ac:cxnSpMkLst>
            <pc:docMk/>
            <pc:sldMk cId="1928267295" sldId="256"/>
            <ac:cxnSpMk id="11" creationId="{BCDAEC91-5BCE-4B55-9CC0-43EF94CB734B}"/>
          </ac:cxnSpMkLst>
        </pc:cxnChg>
        <pc:cxnChg chg="add del">
          <ac:chgData name="Stefan Köchl" userId="03f628b3f48cdde2" providerId="LiveId" clId="{B872450B-E447-435D-8B66-C09B8E3CE498}" dt="2020-10-14T16:29:20.659" v="44" actId="26606"/>
          <ac:cxnSpMkLst>
            <pc:docMk/>
            <pc:sldMk cId="1928267295" sldId="256"/>
            <ac:cxnSpMk id="13" creationId="{EA29FC7C-9308-4FDE-8DCA-405668055B0F}"/>
          </ac:cxnSpMkLst>
        </pc:cxnChg>
        <pc:cxnChg chg="add del">
          <ac:chgData name="Stefan Köchl" userId="03f628b3f48cdde2" providerId="LiveId" clId="{B872450B-E447-435D-8B66-C09B8E3CE498}" dt="2020-10-14T16:29:14.230" v="39" actId="26606"/>
          <ac:cxnSpMkLst>
            <pc:docMk/>
            <pc:sldMk cId="1928267295" sldId="256"/>
            <ac:cxnSpMk id="27" creationId="{BEF45B32-FB97-49CC-B778-CA7CF87BEF7A}"/>
          </ac:cxnSpMkLst>
        </pc:cxnChg>
        <pc:cxnChg chg="add del">
          <ac:chgData name="Stefan Köchl" userId="03f628b3f48cdde2" providerId="LiveId" clId="{B872450B-E447-435D-8B66-C09B8E3CE498}" dt="2020-10-14T16:29:16.941" v="41" actId="26606"/>
          <ac:cxnSpMkLst>
            <pc:docMk/>
            <pc:sldMk cId="1928267295" sldId="256"/>
            <ac:cxnSpMk id="31" creationId="{32E97E5C-7A5F-424E-AAE4-654396E90799}"/>
          </ac:cxnSpMkLst>
        </pc:cxnChg>
      </pc:sldChg>
      <pc:sldChg chg="addSp delSp modSp add del">
        <pc:chgData name="Stefan Köchl" userId="03f628b3f48cdde2" providerId="LiveId" clId="{B872450B-E447-435D-8B66-C09B8E3CE498}" dt="2020-10-14T16:31:48.236" v="70" actId="2696"/>
        <pc:sldMkLst>
          <pc:docMk/>
          <pc:sldMk cId="214979009" sldId="257"/>
        </pc:sldMkLst>
        <pc:spChg chg="del mod">
          <ac:chgData name="Stefan Köchl" userId="03f628b3f48cdde2" providerId="LiveId" clId="{B872450B-E447-435D-8B66-C09B8E3CE498}" dt="2020-10-14T16:30:27.485" v="67" actId="478"/>
          <ac:spMkLst>
            <pc:docMk/>
            <pc:sldMk cId="214979009" sldId="257"/>
            <ac:spMk id="2" creationId="{B7BCA36E-0A41-4738-9F04-1F9B5158D32C}"/>
          </ac:spMkLst>
        </pc:spChg>
        <pc:spChg chg="del">
          <ac:chgData name="Stefan Köchl" userId="03f628b3f48cdde2" providerId="LiveId" clId="{B872450B-E447-435D-8B66-C09B8E3CE498}" dt="2020-10-14T16:29:59.019" v="50" actId="478"/>
          <ac:spMkLst>
            <pc:docMk/>
            <pc:sldMk cId="214979009" sldId="257"/>
            <ac:spMk id="3" creationId="{02B3C02B-BB9B-4C44-83CC-D7475227DAEE}"/>
          </ac:spMkLst>
        </pc:spChg>
        <pc:spChg chg="add mod">
          <ac:chgData name="Stefan Köchl" userId="03f628b3f48cdde2" providerId="LiveId" clId="{B872450B-E447-435D-8B66-C09B8E3CE498}" dt="2020-10-14T16:30:25.557" v="66" actId="14100"/>
          <ac:spMkLst>
            <pc:docMk/>
            <pc:sldMk cId="214979009" sldId="257"/>
            <ac:spMk id="4" creationId="{4326EA76-9C18-4F56-8C76-7EB78E47EED9}"/>
          </ac:spMkLst>
        </pc:spChg>
        <pc:spChg chg="add del">
          <ac:chgData name="Stefan Köchl" userId="03f628b3f48cdde2" providerId="LiveId" clId="{B872450B-E447-435D-8B66-C09B8E3CE498}" dt="2020-10-14T16:31:29.384" v="69"/>
          <ac:spMkLst>
            <pc:docMk/>
            <pc:sldMk cId="214979009" sldId="257"/>
            <ac:spMk id="5" creationId="{6DC09660-3027-4E97-95A7-E378C1C59856}"/>
          </ac:spMkLst>
        </pc:spChg>
      </pc:sldChg>
      <pc:sldChg chg="add del">
        <pc:chgData name="Stefan Köchl" userId="03f628b3f48cdde2" providerId="LiveId" clId="{B872450B-E447-435D-8B66-C09B8E3CE498}" dt="2020-10-14T16:29:45.706" v="48" actId="2696"/>
        <pc:sldMkLst>
          <pc:docMk/>
          <pc:sldMk cId="645397827" sldId="257"/>
        </pc:sldMkLst>
      </pc:sldChg>
      <pc:sldChg chg="addSp delSp modSp add del">
        <pc:chgData name="Stefan Köchl" userId="03f628b3f48cdde2" providerId="LiveId" clId="{B872450B-E447-435D-8B66-C09B8E3CE498}" dt="2020-10-28T18:52:36.582" v="186" actId="2696"/>
        <pc:sldMkLst>
          <pc:docMk/>
          <pc:sldMk cId="1339065403" sldId="257"/>
        </pc:sldMkLst>
        <pc:spChg chg="add del">
          <ac:chgData name="Stefan Köchl" userId="03f628b3f48cdde2" providerId="LiveId" clId="{B872450B-E447-435D-8B66-C09B8E3CE498}" dt="2020-10-14T16:32:30.408" v="89" actId="478"/>
          <ac:spMkLst>
            <pc:docMk/>
            <pc:sldMk cId="1339065403" sldId="257"/>
            <ac:spMk id="2" creationId="{1C2933C1-F040-4D45-941E-4BD79823C6F6}"/>
          </ac:spMkLst>
        </pc:spChg>
        <pc:spChg chg="add del">
          <ac:chgData name="Stefan Köchl" userId="03f628b3f48cdde2" providerId="LiveId" clId="{B872450B-E447-435D-8B66-C09B8E3CE498}" dt="2020-10-14T16:39:40.113" v="116"/>
          <ac:spMkLst>
            <pc:docMk/>
            <pc:sldMk cId="1339065403" sldId="257"/>
            <ac:spMk id="2" creationId="{E758C6D3-0BA1-4312-9D34-895BB4EF7E58}"/>
          </ac:spMkLst>
        </pc:spChg>
        <pc:spChg chg="add del mod">
          <ac:chgData name="Stefan Köchl" userId="03f628b3f48cdde2" providerId="LiveId" clId="{B872450B-E447-435D-8B66-C09B8E3CE498}" dt="2020-10-14T16:40:40.136" v="128" actId="478"/>
          <ac:spMkLst>
            <pc:docMk/>
            <pc:sldMk cId="1339065403" sldId="257"/>
            <ac:spMk id="3" creationId="{05BBFE52-DD5D-402C-86A6-95041395E231}"/>
          </ac:spMkLst>
        </pc:spChg>
        <pc:spChg chg="add mod">
          <ac:chgData name="Stefan Köchl" userId="03f628b3f48cdde2" providerId="LiveId" clId="{B872450B-E447-435D-8B66-C09B8E3CE498}" dt="2020-10-14T16:40:49.757" v="139" actId="1076"/>
          <ac:spMkLst>
            <pc:docMk/>
            <pc:sldMk cId="1339065403" sldId="257"/>
            <ac:spMk id="4" creationId="{88D4619A-AF02-49F1-A02D-216D18DE1F0E}"/>
          </ac:spMkLst>
        </pc:spChg>
        <pc:spChg chg="add del">
          <ac:chgData name="Stefan Köchl" userId="03f628b3f48cdde2" providerId="LiveId" clId="{B872450B-E447-435D-8B66-C09B8E3CE498}" dt="2020-10-14T16:32:06.510" v="77"/>
          <ac:spMkLst>
            <pc:docMk/>
            <pc:sldMk cId="1339065403" sldId="257"/>
            <ac:spMk id="4" creationId="{DF95EDD5-245D-4A98-8466-64EC86801D5E}"/>
          </ac:spMkLst>
        </pc:spChg>
        <pc:spChg chg="add del">
          <ac:chgData name="Stefan Köchl" userId="03f628b3f48cdde2" providerId="LiveId" clId="{B872450B-E447-435D-8B66-C09B8E3CE498}" dt="2020-10-14T16:41:02.109" v="141"/>
          <ac:spMkLst>
            <pc:docMk/>
            <pc:sldMk cId="1339065403" sldId="257"/>
            <ac:spMk id="5" creationId="{16DA8B6C-1767-4EB5-8E02-F1EEE9E8F2E9}"/>
          </ac:spMkLst>
        </pc:spChg>
        <pc:spChg chg="add del">
          <ac:chgData name="Stefan Köchl" userId="03f628b3f48cdde2" providerId="LiveId" clId="{B872450B-E447-435D-8B66-C09B8E3CE498}" dt="2020-10-14T16:32:11.079" v="85"/>
          <ac:spMkLst>
            <pc:docMk/>
            <pc:sldMk cId="1339065403" sldId="257"/>
            <ac:spMk id="5" creationId="{FAEF4034-A70B-4FF8-818C-054BCD1A309A}"/>
          </ac:spMkLst>
        </pc:spChg>
        <pc:spChg chg="add del">
          <ac:chgData name="Stefan Köchl" userId="03f628b3f48cdde2" providerId="LiveId" clId="{B872450B-E447-435D-8B66-C09B8E3CE498}" dt="2020-10-14T16:34:43.778" v="107"/>
          <ac:spMkLst>
            <pc:docMk/>
            <pc:sldMk cId="1339065403" sldId="257"/>
            <ac:spMk id="7" creationId="{200E1052-EE71-4CBE-B290-3D91BE5AC701}"/>
          </ac:spMkLst>
        </pc:spChg>
        <pc:picChg chg="add del">
          <ac:chgData name="Stefan Köchl" userId="03f628b3f48cdde2" providerId="LiveId" clId="{B872450B-E447-435D-8B66-C09B8E3CE498}" dt="2020-10-14T16:34:35.258" v="102" actId="478"/>
          <ac:picMkLst>
            <pc:docMk/>
            <pc:sldMk cId="1339065403" sldId="257"/>
            <ac:picMk id="6" creationId="{0FF558BE-4618-48B2-9318-6656DBA1D706}"/>
          </ac:picMkLst>
        </pc:picChg>
        <pc:picChg chg="add mod">
          <ac:chgData name="Stefan Köchl" userId="03f628b3f48cdde2" providerId="LiveId" clId="{B872450B-E447-435D-8B66-C09B8E3CE498}" dt="2020-10-14T16:41:06.246" v="143" actId="1076"/>
          <ac:picMkLst>
            <pc:docMk/>
            <pc:sldMk cId="1339065403" sldId="257"/>
            <ac:picMk id="6" creationId="{601625CC-0A3E-42B8-ADAD-2D76F668C412}"/>
          </ac:picMkLst>
        </pc:picChg>
        <pc:picChg chg="add del mod">
          <ac:chgData name="Stefan Köchl" userId="03f628b3f48cdde2" providerId="LiveId" clId="{B872450B-E447-435D-8B66-C09B8E3CE498}" dt="2020-10-14T16:39:29.172" v="111" actId="478"/>
          <ac:picMkLst>
            <pc:docMk/>
            <pc:sldMk cId="1339065403" sldId="257"/>
            <ac:picMk id="8" creationId="{80408878-30D7-442F-90CC-0F21278314EF}"/>
          </ac:picMkLst>
        </pc:picChg>
      </pc:sldChg>
      <pc:sldChg chg="add del">
        <pc:chgData name="Stefan Köchl" userId="03f628b3f48cdde2" providerId="LiveId" clId="{B872450B-E447-435D-8B66-C09B8E3CE498}" dt="2020-10-14T16:30:11.588" v="54" actId="2696"/>
        <pc:sldMkLst>
          <pc:docMk/>
          <pc:sldMk cId="693887734" sldId="258"/>
        </pc:sldMkLst>
      </pc:sldChg>
      <pc:sldChg chg="addSp delSp modSp add">
        <pc:chgData name="Stefan Köchl" userId="03f628b3f48cdde2" providerId="LiveId" clId="{B872450B-E447-435D-8B66-C09B8E3CE498}" dt="2020-10-28T19:01:38.142" v="688" actId="255"/>
        <pc:sldMkLst>
          <pc:docMk/>
          <pc:sldMk cId="1213662787" sldId="258"/>
        </pc:sldMkLst>
        <pc:spChg chg="mod">
          <ac:chgData name="Stefan Köchl" userId="03f628b3f48cdde2" providerId="LiveId" clId="{B872450B-E447-435D-8B66-C09B8E3CE498}" dt="2020-10-28T19:01:38.142" v="688" actId="255"/>
          <ac:spMkLst>
            <pc:docMk/>
            <pc:sldMk cId="1213662787" sldId="258"/>
            <ac:spMk id="2" creationId="{71241A60-3243-41CF-B3C9-9171339B9891}"/>
          </ac:spMkLst>
        </pc:spChg>
        <pc:spChg chg="del">
          <ac:chgData name="Stefan Köchl" userId="03f628b3f48cdde2" providerId="LiveId" clId="{B872450B-E447-435D-8B66-C09B8E3CE498}" dt="2020-10-28T18:49:23.009" v="168" actId="478"/>
          <ac:spMkLst>
            <pc:docMk/>
            <pc:sldMk cId="1213662787" sldId="258"/>
            <ac:spMk id="3" creationId="{ECA351CE-86E9-4722-B3B8-BCC01DBB1D6F}"/>
          </ac:spMkLst>
        </pc:spChg>
        <pc:picChg chg="add mod modCrop">
          <ac:chgData name="Stefan Köchl" userId="03f628b3f48cdde2" providerId="LiveId" clId="{B872450B-E447-435D-8B66-C09B8E3CE498}" dt="2020-10-28T18:51:31.511" v="185" actId="1076"/>
          <ac:picMkLst>
            <pc:docMk/>
            <pc:sldMk cId="1213662787" sldId="258"/>
            <ac:picMk id="5" creationId="{80296F10-4BE5-4358-A4B8-43C5C8C277F8}"/>
          </ac:picMkLst>
        </pc:picChg>
      </pc:sldChg>
      <pc:sldChg chg="add del">
        <pc:chgData name="Stefan Köchl" userId="03f628b3f48cdde2" providerId="LiveId" clId="{B872450B-E447-435D-8B66-C09B8E3CE498}" dt="2020-10-14T16:32:26.815" v="88" actId="2696"/>
        <pc:sldMkLst>
          <pc:docMk/>
          <pc:sldMk cId="3737123893" sldId="258"/>
        </pc:sldMkLst>
      </pc:sldChg>
      <pc:sldChg chg="add del">
        <pc:chgData name="Stefan Köchl" userId="03f628b3f48cdde2" providerId="LiveId" clId="{B872450B-E447-435D-8B66-C09B8E3CE498}" dt="2020-10-14T16:32:24.485" v="87" actId="2696"/>
        <pc:sldMkLst>
          <pc:docMk/>
          <pc:sldMk cId="809060842" sldId="259"/>
        </pc:sldMkLst>
      </pc:sldChg>
      <pc:sldChg chg="modSp add">
        <pc:chgData name="Stefan Köchl" userId="03f628b3f48cdde2" providerId="LiveId" clId="{B872450B-E447-435D-8B66-C09B8E3CE498}" dt="2020-10-28T19:00:47.137" v="670" actId="20577"/>
        <pc:sldMkLst>
          <pc:docMk/>
          <pc:sldMk cId="3275119119" sldId="259"/>
        </pc:sldMkLst>
        <pc:spChg chg="mod">
          <ac:chgData name="Stefan Köchl" userId="03f628b3f48cdde2" providerId="LiveId" clId="{B872450B-E447-435D-8B66-C09B8E3CE498}" dt="2020-10-28T18:53:10.809" v="199" actId="255"/>
          <ac:spMkLst>
            <pc:docMk/>
            <pc:sldMk cId="3275119119" sldId="259"/>
            <ac:spMk id="2" creationId="{5C412F3D-1BDC-48FA-916F-957877F829CF}"/>
          </ac:spMkLst>
        </pc:spChg>
        <pc:spChg chg="mod">
          <ac:chgData name="Stefan Köchl" userId="03f628b3f48cdde2" providerId="LiveId" clId="{B872450B-E447-435D-8B66-C09B8E3CE498}" dt="2020-10-28T19:00:47.137" v="670" actId="20577"/>
          <ac:spMkLst>
            <pc:docMk/>
            <pc:sldMk cId="3275119119" sldId="259"/>
            <ac:spMk id="3" creationId="{79B612D1-B8CC-42B1-B9D6-AECFDEDBA1C6}"/>
          </ac:spMkLst>
        </pc:spChg>
      </pc:sldChg>
      <pc:sldMasterChg chg="add del addSldLayout delSldLayout">
        <pc:chgData name="Stefan Köchl" userId="03f628b3f48cdde2" providerId="LiveId" clId="{B872450B-E447-435D-8B66-C09B8E3CE498}" dt="2020-10-14T16:29:20.659" v="44" actId="26606"/>
        <pc:sldMasterMkLst>
          <pc:docMk/>
          <pc:sldMasterMk cId="21440278" sldId="2147483648"/>
        </pc:sldMasterMkLst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823028461" sldId="2147483649"/>
          </pc:sldLayoutMkLst>
        </pc:sldLayoutChg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3073692424" sldId="2147483650"/>
          </pc:sldLayoutMkLst>
        </pc:sldLayoutChg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1415106605" sldId="2147483651"/>
          </pc:sldLayoutMkLst>
        </pc:sldLayoutChg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192519629" sldId="2147483652"/>
          </pc:sldLayoutMkLst>
        </pc:sldLayoutChg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1997213298" sldId="2147483653"/>
          </pc:sldLayoutMkLst>
        </pc:sldLayoutChg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666002198" sldId="2147483654"/>
          </pc:sldLayoutMkLst>
        </pc:sldLayoutChg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1927386441" sldId="2147483655"/>
          </pc:sldLayoutMkLst>
        </pc:sldLayoutChg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3478938678" sldId="2147483656"/>
          </pc:sldLayoutMkLst>
        </pc:sldLayoutChg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467496614" sldId="2147483657"/>
          </pc:sldLayoutMkLst>
        </pc:sldLayoutChg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2174925209" sldId="2147483658"/>
          </pc:sldLayoutMkLst>
        </pc:sldLayoutChg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2999685707" sldId="2147483659"/>
          </pc:sldLayoutMkLst>
        </pc:sldLayoutChg>
      </pc:sldMasterChg>
      <pc:sldMasterChg chg="add replId addSldLayout">
        <pc:chgData name="Stefan Köchl" userId="03f628b3f48cdde2" providerId="LiveId" clId="{B872450B-E447-435D-8B66-C09B8E3CE498}" dt="2020-10-14T16:29:20.659" v="44" actId="26606"/>
        <pc:sldMasterMkLst>
          <pc:docMk/>
          <pc:sldMasterMk cId="1308324019" sldId="2147483660"/>
        </pc:sldMasterMkLst>
        <pc:sldLayoutChg chg="add replId">
          <pc:chgData name="Stefan Köchl" userId="03f628b3f48cdde2" providerId="LiveId" clId="{B872450B-E447-435D-8B66-C09B8E3CE498}" dt="2020-10-14T16:29:20.659" v="44" actId="26606"/>
          <pc:sldLayoutMkLst>
            <pc:docMk/>
            <pc:sldMasterMk cId="1308324019" sldId="2147483660"/>
            <pc:sldLayoutMk cId="950300585" sldId="2147483661"/>
          </pc:sldLayoutMkLst>
        </pc:sldLayoutChg>
      </pc:sldMasterChg>
      <pc:sldMasterChg chg="add del addSldLayout delSldLayout">
        <pc:chgData name="Stefan Köchl" userId="03f628b3f48cdde2" providerId="LiveId" clId="{B872450B-E447-435D-8B66-C09B8E3CE498}" dt="2020-10-14T16:29:14.230" v="39" actId="26606"/>
        <pc:sldMasterMkLst>
          <pc:docMk/>
          <pc:sldMasterMk cId="1153257991" sldId="2147483673"/>
        </pc:sldMasterMkLst>
        <pc:sldLayoutChg chg="add del">
          <pc:chgData name="Stefan Köchl" userId="03f628b3f48cdde2" providerId="LiveId" clId="{B872450B-E447-435D-8B66-C09B8E3CE498}" dt="2020-10-14T16:29:14.230" v="39" actId="26606"/>
          <pc:sldLayoutMkLst>
            <pc:docMk/>
            <pc:sldMasterMk cId="1153257991" sldId="2147483673"/>
            <pc:sldLayoutMk cId="1007744206" sldId="2147483668"/>
          </pc:sldLayoutMkLst>
        </pc:sldLayoutChg>
      </pc:sldMasterChg>
      <pc:sldMasterChg chg="add del addSldLayout delSldLayout">
        <pc:chgData name="Stefan Köchl" userId="03f628b3f48cdde2" providerId="LiveId" clId="{B872450B-E447-435D-8B66-C09B8E3CE498}" dt="2020-10-14T16:29:16.941" v="41" actId="26606"/>
        <pc:sldMasterMkLst>
          <pc:docMk/>
          <pc:sldMasterMk cId="2300826336" sldId="2147483725"/>
        </pc:sldMasterMkLst>
        <pc:sldLayoutChg chg="add del">
          <pc:chgData name="Stefan Köchl" userId="03f628b3f48cdde2" providerId="LiveId" clId="{B872450B-E447-435D-8B66-C09B8E3CE498}" dt="2020-10-14T16:29:16.941" v="41" actId="26606"/>
          <pc:sldLayoutMkLst>
            <pc:docMk/>
            <pc:sldMasterMk cId="2300826336" sldId="2147483725"/>
            <pc:sldLayoutMk cId="772575503" sldId="2147483720"/>
          </pc:sldLayoutMkLst>
        </pc:sldLayoutChg>
      </pc:sldMasterChg>
      <pc:sldMasterChg chg="add del addSldLayout delSldLayout">
        <pc:chgData name="Stefan Köchl" userId="03f628b3f48cdde2" providerId="LiveId" clId="{B872450B-E447-435D-8B66-C09B8E3CE498}" dt="2020-10-14T16:29:20.627" v="43" actId="26606"/>
        <pc:sldMasterMkLst>
          <pc:docMk/>
          <pc:sldMasterMk cId="701441084" sldId="2147483738"/>
        </pc:sldMasterMkLst>
        <pc:sldLayoutChg chg="add del">
          <pc:chgData name="Stefan Köchl" userId="03f628b3f48cdde2" providerId="LiveId" clId="{B872450B-E447-435D-8B66-C09B8E3CE498}" dt="2020-10-14T16:29:20.627" v="43" actId="26606"/>
          <pc:sldLayoutMkLst>
            <pc:docMk/>
            <pc:sldMasterMk cId="701441084" sldId="2147483738"/>
            <pc:sldLayoutMk cId="877274104" sldId="214748373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0300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324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9">
            <a:extLst>
              <a:ext uri="{FF2B5EF4-FFF2-40B4-BE49-F238E27FC236}">
                <a16:creationId xmlns:a16="http://schemas.microsoft.com/office/drawing/2014/main" id="{407C9FC5-0C1E-42A8-97E6-F940775A05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08D87C1-3EA4-4FDE-9A68-EA95FD29D1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25091" y="3954047"/>
            <a:ext cx="4649588" cy="1885199"/>
          </a:xfrm>
        </p:spPr>
        <p:txBody>
          <a:bodyPr anchor="ctr">
            <a:normAutofit/>
          </a:bodyPr>
          <a:lstStyle/>
          <a:p>
            <a:pPr algn="l"/>
            <a:r>
              <a:rPr lang="de-DE" dirty="0"/>
              <a:t>Stefan Köchl 11778021</a:t>
            </a:r>
          </a:p>
          <a:p>
            <a:pPr algn="l"/>
            <a:r>
              <a:rPr lang="de-DE" dirty="0"/>
              <a:t>BIS V</a:t>
            </a:r>
          </a:p>
        </p:txBody>
      </p:sp>
      <p:sp>
        <p:nvSpPr>
          <p:cNvPr id="134" name="Oval 21">
            <a:extLst>
              <a:ext uri="{FF2B5EF4-FFF2-40B4-BE49-F238E27FC236}">
                <a16:creationId xmlns:a16="http://schemas.microsoft.com/office/drawing/2014/main" id="{9EE371B4-A1D9-4EFE-8FE1-000495831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617" y="4218281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B9BD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5" name="Arc 23">
            <a:extLst>
              <a:ext uri="{FF2B5EF4-FFF2-40B4-BE49-F238E27FC236}">
                <a16:creationId xmlns:a16="http://schemas.microsoft.com/office/drawing/2014/main" id="{2E19C174-9C7C-461E-970B-4320199015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38539" y="3295432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B6B687F7-9302-4C53-B2D2-391FD9013D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Critical Evaluation and </a:t>
            </a:r>
            <a:r>
              <a:rPr lang="de-DE" sz="4000" dirty="0" err="1"/>
              <a:t>Comparison</a:t>
            </a:r>
            <a:r>
              <a:rPr lang="de-DE" sz="4000" dirty="0"/>
              <a:t> </a:t>
            </a:r>
            <a:r>
              <a:rPr lang="de-DE" sz="4000" dirty="0" err="1"/>
              <a:t>of</a:t>
            </a:r>
            <a:r>
              <a:rPr lang="de-DE" sz="4000" dirty="0"/>
              <a:t> MS-Teams and </a:t>
            </a:r>
            <a:r>
              <a:rPr lang="de-DE" sz="4000" dirty="0" err="1"/>
              <a:t>BigBlueButton</a:t>
            </a:r>
            <a:r>
              <a:rPr lang="de-DE" sz="4000" dirty="0"/>
              <a:t> </a:t>
            </a:r>
            <a:r>
              <a:rPr lang="de-DE" sz="4000" dirty="0" err="1"/>
              <a:t>for</a:t>
            </a:r>
            <a:r>
              <a:rPr lang="de-DE" sz="4000" dirty="0"/>
              <a:t> University Teaching</a:t>
            </a:r>
          </a:p>
        </p:txBody>
      </p:sp>
    </p:spTree>
    <p:extLst>
      <p:ext uri="{BB962C8B-B14F-4D97-AF65-F5344CB8AC3E}">
        <p14:creationId xmlns:p14="http://schemas.microsoft.com/office/powerpoint/2010/main" val="1928267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241A60-3243-41CF-B3C9-9171339B9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6503"/>
            <a:ext cx="12192000" cy="6367244"/>
          </a:xfrm>
        </p:spPr>
        <p:txBody>
          <a:bodyPr>
            <a:normAutofit/>
          </a:bodyPr>
          <a:lstStyle/>
          <a:p>
            <a:r>
              <a:rPr lang="de-DE" sz="4000" dirty="0"/>
              <a:t>Gantt Chart</a:t>
            </a:r>
          </a:p>
        </p:txBody>
      </p:sp>
      <p:pic>
        <p:nvPicPr>
          <p:cNvPr id="5" name="Grafik 4" descr="Ein Bild, das Tisch enthält.&#10;&#10;Automatisch generierte Beschreibung">
            <a:extLst>
              <a:ext uri="{FF2B5EF4-FFF2-40B4-BE49-F238E27FC236}">
                <a16:creationId xmlns:a16="http://schemas.microsoft.com/office/drawing/2014/main" id="{80296F10-4BE5-4358-A4B8-43C5C8C277F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95" t="-2" r="9750" b="-160"/>
          <a:stretch/>
        </p:blipFill>
        <p:spPr>
          <a:xfrm>
            <a:off x="0" y="890082"/>
            <a:ext cx="12192000" cy="4044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662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412F3D-1BDC-48FA-916F-957877F829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8297"/>
            <a:ext cx="9144000" cy="958107"/>
          </a:xfrm>
        </p:spPr>
        <p:txBody>
          <a:bodyPr>
            <a:normAutofit/>
          </a:bodyPr>
          <a:lstStyle/>
          <a:p>
            <a:r>
              <a:rPr lang="de-DE" sz="4000" dirty="0"/>
              <a:t>Progress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9B612D1-B8CC-42B1-B9D6-AECFDEDBA1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43020"/>
            <a:ext cx="9144000" cy="3159489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dirty="0"/>
              <a:t>Gathering and </a:t>
            </a:r>
            <a:r>
              <a:rPr lang="de-DE" dirty="0" err="1"/>
              <a:t>screening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main</a:t>
            </a:r>
            <a:r>
              <a:rPr lang="de-DE" dirty="0"/>
              <a:t> </a:t>
            </a:r>
            <a:r>
              <a:rPr lang="de-DE" dirty="0" err="1"/>
              <a:t>sources</a:t>
            </a:r>
            <a:endParaRPr lang="de-DE" dirty="0"/>
          </a:p>
          <a:p>
            <a:pPr algn="l"/>
            <a:endParaRPr lang="de-DE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dirty="0"/>
              <a:t>First draft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introduction</a:t>
            </a:r>
            <a:endParaRPr lang="de-DE" dirty="0"/>
          </a:p>
          <a:p>
            <a:pPr algn="l"/>
            <a:endParaRPr lang="de-DE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dirty="0" err="1"/>
              <a:t>Improved</a:t>
            </a:r>
            <a:r>
              <a:rPr lang="de-DE" dirty="0"/>
              <a:t> </a:t>
            </a:r>
            <a:r>
              <a:rPr lang="de-DE" dirty="0" err="1"/>
              <a:t>structure</a:t>
            </a:r>
            <a:r>
              <a:rPr lang="de-DE" dirty="0"/>
              <a:t> – not </a:t>
            </a:r>
            <a:r>
              <a:rPr lang="de-DE" dirty="0" err="1"/>
              <a:t>feasible</a:t>
            </a:r>
            <a:r>
              <a:rPr lang="de-DE" dirty="0"/>
              <a:t> </a:t>
            </a:r>
            <a:r>
              <a:rPr lang="de-DE" dirty="0" err="1"/>
              <a:t>topics</a:t>
            </a:r>
            <a:r>
              <a:rPr lang="de-DE" dirty="0"/>
              <a:t> </a:t>
            </a:r>
            <a:r>
              <a:rPr lang="de-DE" dirty="0" err="1"/>
              <a:t>omitted</a:t>
            </a:r>
            <a:endParaRPr lang="de-DE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de-DE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dirty="0"/>
              <a:t>Switched </a:t>
            </a:r>
            <a:r>
              <a:rPr lang="de-DE" dirty="0" err="1"/>
              <a:t>to</a:t>
            </a:r>
            <a:r>
              <a:rPr lang="de-DE" dirty="0"/>
              <a:t> Gantt Project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project</a:t>
            </a:r>
            <a:r>
              <a:rPr lang="de-DE" dirty="0"/>
              <a:t> </a:t>
            </a:r>
            <a:r>
              <a:rPr lang="de-DE" dirty="0" err="1"/>
              <a:t>planing</a:t>
            </a:r>
            <a:endParaRPr lang="de-DE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de-DE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de-DE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de-DE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5119119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Office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estival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Breitbild</PresentationFormat>
  <Paragraphs>14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Century Gothic</vt:lpstr>
      <vt:lpstr>ShapesVTI</vt:lpstr>
      <vt:lpstr>Critical Evaluation and Comparison of MS-Teams and BigBlueButton for University Teaching</vt:lpstr>
      <vt:lpstr>Gantt Chart</vt:lpstr>
      <vt:lpstr>Progress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Gantt Chart</dc:title>
  <dc:creator>Stefan Köchl</dc:creator>
  <cp:lastModifiedBy>Stefan Köchl</cp:lastModifiedBy>
  <cp:revision>1</cp:revision>
  <dcterms:created xsi:type="dcterms:W3CDTF">2020-10-14T16:29:20Z</dcterms:created>
  <dcterms:modified xsi:type="dcterms:W3CDTF">2020-10-28T19:01:49Z</dcterms:modified>
</cp:coreProperties>
</file>