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</p:sldIdLst>
  <p:sldSz cx="12192000" cy="6858000"/>
  <p:notesSz cx="6858000" cy="9144000"/>
  <p:custDataLst>
    <p:tags r:id="rId5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49A09-04AE-44F1-A069-17303D197B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ABDFC9-22EB-43DB-845B-3E41071D7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F24E7E-5F47-4ACC-BDEA-748051919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t>10.12.2020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A248F-E9C1-4C68-AE46-E16F4BCD1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5B5BB9-EB5A-499B-9ECC-805303502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1012242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9B388-D026-4891-8322-089691EA7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283E02-36A0-4E9B-81DA-96694BA5A7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06AA1-C749-4479-BA72-A2DCA0EC7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t>10.12.2020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01A8D1-BD36-4689-A1E7-EFDEBD214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9A87D5-4AF2-4218-94F8-57CB36195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7708412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2A62D4-1A25-423E-A248-98BC9046FD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30A968-1908-4D8A-B3D0-5D6F1E642E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3E0EE-400C-4DA4-ACA0-EFD355D8D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t>10.12.2020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F42C7-A194-4D01-B379-21AEB64EA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99446-4FB5-4CDF-AE64-7DF22B88A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2763801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6E55D-59AB-4AFF-A1FB-46AFA8915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959B2-532D-4298-B50E-31C05B637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DAA071-F5FC-444B-9AB8-33B1506AD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t>10.12.2020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C0044-83E5-48ED-85BF-5637C726F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A7E2C-0479-4A7E-AF95-AB4386F78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664668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FF772-55C1-4ABD-8985-ACBD856BB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F1C546-4665-464A-96AD-D19D196B84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8A55F-7D76-4311-98A2-03CE83DE3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t>10.12.2020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40F47-D0CB-434E-8E37-0266CDAE4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63F3D-3243-4E10-A45D-86B3871C8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7069463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6A7D6-C2B0-48DD-B355-77BA50375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58B62-2511-49BA-AFFB-B778E5F609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489B95-9DAB-48D1-ADBF-313577B49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2406E8-DB3D-4ACA-9027-CD2F399D2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t>10.12.2020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556B78-FE74-48A9-A573-E34C1148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CDA68C-3E40-424D-8A29-EBE5B8578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0942975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32D18-2629-43AA-A40D-CDD73B02F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AFCE10-7C7A-49C0-9F67-C678CECF9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24BB9-CCE8-4AF5-AE49-54F3E022D3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8C0EC3-99DE-405A-8914-539BF9BD58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AF2915-7964-4645-99AC-C2CE183796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0EAD1-3380-4285-8D3A-901FD4A6D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t>10.12.2020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0B4BB6-19AA-4D96-A33A-D2CBDAE8D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F145CF-FC92-47D0-A0AD-36B43AFEA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5289773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DC3AE-F331-44F0-81F2-7BE633A5C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53A821-6A79-469E-9482-3FFE2462E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t>10.12.2020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98CC4D-A6C4-4B73-B9E8-5A3B36062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01078B-FF27-4EFE-8517-7B9216E9A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664112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14AA04-22F8-495A-85B5-C8CE62B52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t>10.12.2020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F1FBC0-0092-41C3-9586-ABC645751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1226A1-09CE-4260-B9C2-FE95400CB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9586163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373ED-0C50-47BE-8954-DBA085281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E92FE-E65A-4EBF-A0E4-6E3934FC9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9110CD-1359-48AC-B838-EA66EC246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9C20EE-6E7B-4209-8E98-3E57F971A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t>10.12.2020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15D9A4-05A8-4BA2-9BC3-4D170AFE6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68651-6851-41B4-9624-95A11020B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1686529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44601-2EB8-4D9E-8682-51D2E7394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E3D5FE-D0AB-42EA-9316-F20FE34E7D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67381E-8236-45EA-A49E-B7DE95EAD3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43AEFF-9362-4E62-A084-5512A4279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t>10.12.2020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6CC5FD-4DCA-407C-B3F4-441F30360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6B0031-685B-408E-AC72-FB8F5C955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1543031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B225E2-47E5-4D4B-83DB-4B5B4189B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17673-385C-457A-A951-05E6579277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1BF47-1ACC-4230-9FE7-705C78D8F3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7F653-E111-4049-8EF2-DDA78BB3FA38}" type="datetimeFigureOut">
              <a:rPr lang="de-DE" smtClean="0"/>
              <a:t>10.12.2020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AA847-1C36-4BE8-BA76-088519D678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2F096-B1F1-4C8E-A9E6-9B6334AC19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0391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eg" /><Relationship Id="rId3" Type="http://schemas.openxmlformats.org/officeDocument/2006/relationships/image" Target="../media/image2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D3D03-DAD8-4F54-9289-EEFA180C8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9500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de-DE"/>
              <a:t>Vergleich und kritische Evaluierung der verrechneten Kosten beim Bezahlen über NFC mit Kreditkarten und Bankomatkarten anstatt mit Bargeld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EB7716-6849-4463-831B-D33846158140}"/>
              </a:ext>
            </a:extLst>
          </p:cNvPr>
          <p:cNvSpPr txBox="1"/>
          <p:nvPr/>
        </p:nvSpPr>
        <p:spPr>
          <a:xfrm>
            <a:off x="462337" y="6072027"/>
            <a:ext cx="1921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/>
              <a:t>Marko Dzigumovic</a:t>
            </a:r>
          </a:p>
        </p:txBody>
      </p:sp>
    </p:spTree>
    <p:extLst>
      <p:ext uri="{BB962C8B-B14F-4D97-AF65-F5344CB8AC3E}">
        <p14:creationId xmlns:p14="http://schemas.microsoft.com/office/powerpoint/2010/main" val="2612386687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C508F82-3528-44C4-AC2A-89550BC68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287" y="0"/>
            <a:ext cx="4635000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DE96D05-2E41-42D5-BBD1-FB3CEE6163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1693" y="0"/>
            <a:ext cx="4257675" cy="25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690298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Picture 3" descr="A picture containing table&#10;&#10;Description automatically generated">
            <a:extLst>
              <a:ext uri="{FF2B5EF4-FFF2-40B4-BE49-F238E27FC236}">
                <a16:creationId xmlns:a16="http://schemas.microsoft.com/office/drawing/2014/main" id="{E193C47B-556B-4FB8-BE74-A601E5F4E9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7213"/>
            <a:ext cx="12192000" cy="444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672618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Widescreen</PresentationFormat>
  <Paragraphs>2</Paragraphs>
  <Slides>3</Slides>
  <Notes>0</Notes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Office Theme</vt:lpstr>
      <vt:lpstr>Vergleich und kritische Evaluierung der verrechneten Kosten beim Bezahlen über NFC mit Kreditkarten und Bankomatkarten anstatt mit Bargeld</vt:lpstr>
      <vt:lpstr>Slide 2</vt:lpstr>
      <vt:lpstr>Slide 3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Vergleich und kritische Evaluierung der verrechneten Kosten beim Bezahlen über NFC mit Kreditkarten und Bankomatkarten anstatt mit Bargeld</dc:title>
  <dc:creator>Dzigumovic, Marko</dc:creator>
  <cp:lastModifiedBy>Dzigumovic, Marko</cp:lastModifiedBy>
  <cp:revision>21</cp:revision>
  <dcterms:created xsi:type="dcterms:W3CDTF">2020-10-15T01:27:16Z</dcterms:created>
  <dcterms:modified xsi:type="dcterms:W3CDTF">2020-12-10T04:12:31Z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NXPowerLiteLastOptimized">
    <vt:lpwstr>138085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S9.0.3</vt:lpwstr>
  </property>
</Properties>
</file>