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10C75B-8575-4F48-8012-12C1E4B0F2EE}" v="4" dt="2020-10-14T16:33:31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83" d="100"/>
          <a:sy n="83" d="100"/>
        </p:scale>
        <p:origin x="45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" userId="f7340db6-4b71-400a-a51f-a4e64e8d82e7" providerId="ADAL" clId="{0910C75B-8575-4F48-8012-12C1E4B0F2EE}"/>
    <pc:docChg chg="undo custSel addSld delSld modSld sldOrd">
      <pc:chgData name="Michael" userId="f7340db6-4b71-400a-a51f-a4e64e8d82e7" providerId="ADAL" clId="{0910C75B-8575-4F48-8012-12C1E4B0F2EE}" dt="2020-10-14T16:33:15.876" v="83" actId="14100"/>
      <pc:docMkLst>
        <pc:docMk/>
      </pc:docMkLst>
      <pc:sldChg chg="del">
        <pc:chgData name="Michael" userId="f7340db6-4b71-400a-a51f-a4e64e8d82e7" providerId="ADAL" clId="{0910C75B-8575-4F48-8012-12C1E4B0F2EE}" dt="2020-10-14T16:24:43.163" v="0" actId="2696"/>
        <pc:sldMkLst>
          <pc:docMk/>
          <pc:sldMk cId="235730417" sldId="256"/>
        </pc:sldMkLst>
      </pc:sldChg>
      <pc:sldChg chg="modSp mod">
        <pc:chgData name="Michael" userId="f7340db6-4b71-400a-a51f-a4e64e8d82e7" providerId="ADAL" clId="{0910C75B-8575-4F48-8012-12C1E4B0F2EE}" dt="2020-10-14T16:29:52.569" v="76" actId="20577"/>
        <pc:sldMkLst>
          <pc:docMk/>
          <pc:sldMk cId="812837222" sldId="257"/>
        </pc:sldMkLst>
        <pc:spChg chg="mod">
          <ac:chgData name="Michael" userId="f7340db6-4b71-400a-a51f-a4e64e8d82e7" providerId="ADAL" clId="{0910C75B-8575-4F48-8012-12C1E4B0F2EE}" dt="2020-10-14T16:28:17.417" v="44"/>
          <ac:spMkLst>
            <pc:docMk/>
            <pc:sldMk cId="812837222" sldId="257"/>
            <ac:spMk id="2" creationId="{3F794BAE-96D7-4141-8E75-898C7BF77AE2}"/>
          </ac:spMkLst>
        </pc:spChg>
        <pc:spChg chg="mod">
          <ac:chgData name="Michael" userId="f7340db6-4b71-400a-a51f-a4e64e8d82e7" providerId="ADAL" clId="{0910C75B-8575-4F48-8012-12C1E4B0F2EE}" dt="2020-10-14T16:29:52.569" v="76" actId="20577"/>
          <ac:spMkLst>
            <pc:docMk/>
            <pc:sldMk cId="812837222" sldId="257"/>
            <ac:spMk id="3" creationId="{8296BE2E-D33E-43D5-9A55-3EE6D7C36320}"/>
          </ac:spMkLst>
        </pc:spChg>
      </pc:sldChg>
      <pc:sldChg chg="modSp mod">
        <pc:chgData name="Michael" userId="f7340db6-4b71-400a-a51f-a4e64e8d82e7" providerId="ADAL" clId="{0910C75B-8575-4F48-8012-12C1E4B0F2EE}" dt="2020-10-14T16:29:34.807" v="61" actId="5793"/>
        <pc:sldMkLst>
          <pc:docMk/>
          <pc:sldMk cId="2653751397" sldId="258"/>
        </pc:sldMkLst>
        <pc:spChg chg="mod">
          <ac:chgData name="Michael" userId="f7340db6-4b71-400a-a51f-a4e64e8d82e7" providerId="ADAL" clId="{0910C75B-8575-4F48-8012-12C1E4B0F2EE}" dt="2020-10-14T16:29:34.807" v="61" actId="5793"/>
          <ac:spMkLst>
            <pc:docMk/>
            <pc:sldMk cId="2653751397" sldId="258"/>
            <ac:spMk id="3" creationId="{9BA94CF6-C8FE-4929-8D18-9ABF46B484BA}"/>
          </ac:spMkLst>
        </pc:spChg>
      </pc:sldChg>
      <pc:sldChg chg="delSp modSp mod">
        <pc:chgData name="Michael" userId="f7340db6-4b71-400a-a51f-a4e64e8d82e7" providerId="ADAL" clId="{0910C75B-8575-4F48-8012-12C1E4B0F2EE}" dt="2020-10-14T16:30:55.576" v="77" actId="108"/>
        <pc:sldMkLst>
          <pc:docMk/>
          <pc:sldMk cId="4242001842" sldId="259"/>
        </pc:sldMkLst>
        <pc:spChg chg="del mod">
          <ac:chgData name="Michael" userId="f7340db6-4b71-400a-a51f-a4e64e8d82e7" providerId="ADAL" clId="{0910C75B-8575-4F48-8012-12C1E4B0F2EE}" dt="2020-10-14T16:28:51.149" v="46" actId="478"/>
          <ac:spMkLst>
            <pc:docMk/>
            <pc:sldMk cId="4242001842" sldId="259"/>
            <ac:spMk id="2" creationId="{F9C73DA3-7D98-47C6-944E-467F9C94A634}"/>
          </ac:spMkLst>
        </pc:spChg>
        <pc:spChg chg="mod">
          <ac:chgData name="Michael" userId="f7340db6-4b71-400a-a51f-a4e64e8d82e7" providerId="ADAL" clId="{0910C75B-8575-4F48-8012-12C1E4B0F2EE}" dt="2020-10-14T16:30:55.576" v="77" actId="108"/>
          <ac:spMkLst>
            <pc:docMk/>
            <pc:sldMk cId="4242001842" sldId="259"/>
            <ac:spMk id="3" creationId="{40590DDE-9281-42BB-95B6-DDA6981EF52A}"/>
          </ac:spMkLst>
        </pc:spChg>
      </pc:sldChg>
      <pc:sldChg chg="addSp delSp modSp mod delDesignElem">
        <pc:chgData name="Michael" userId="f7340db6-4b71-400a-a51f-a4e64e8d82e7" providerId="ADAL" clId="{0910C75B-8575-4F48-8012-12C1E4B0F2EE}" dt="2020-10-14T16:33:15.876" v="83" actId="14100"/>
        <pc:sldMkLst>
          <pc:docMk/>
          <pc:sldMk cId="947918452" sldId="260"/>
        </pc:sldMkLst>
        <pc:spChg chg="mod">
          <ac:chgData name="Michael" userId="f7340db6-4b71-400a-a51f-a4e64e8d82e7" providerId="ADAL" clId="{0910C75B-8575-4F48-8012-12C1E4B0F2EE}" dt="2020-10-14T16:28:17.417" v="44"/>
          <ac:spMkLst>
            <pc:docMk/>
            <pc:sldMk cId="947918452" sldId="260"/>
            <ac:spMk id="6" creationId="{DB0074ED-52DD-44B4-A3CF-ADEF9C5DA4EE}"/>
          </ac:spMkLst>
        </pc:spChg>
        <pc:spChg chg="del">
          <ac:chgData name="Michael" userId="f7340db6-4b71-400a-a51f-a4e64e8d82e7" providerId="ADAL" clId="{0910C75B-8575-4F48-8012-12C1E4B0F2EE}" dt="2020-10-14T16:28:17.417" v="44"/>
          <ac:spMkLst>
            <pc:docMk/>
            <pc:sldMk cId="947918452" sldId="260"/>
            <ac:spMk id="23" creationId="{42A4FC2C-047E-45A5-965D-8E1E3BF09BC6}"/>
          </ac:spMkLst>
        </pc:spChg>
        <pc:picChg chg="add mod modCrop">
          <ac:chgData name="Michael" userId="f7340db6-4b71-400a-a51f-a4e64e8d82e7" providerId="ADAL" clId="{0910C75B-8575-4F48-8012-12C1E4B0F2EE}" dt="2020-10-14T16:33:15.876" v="83" actId="14100"/>
          <ac:picMkLst>
            <pc:docMk/>
            <pc:sldMk cId="947918452" sldId="260"/>
            <ac:picMk id="2" creationId="{AE10824A-AAD4-4A79-962B-DB4DE65CA038}"/>
          </ac:picMkLst>
        </pc:picChg>
        <pc:picChg chg="del mod">
          <ac:chgData name="Michael" userId="f7340db6-4b71-400a-a51f-a4e64e8d82e7" providerId="ADAL" clId="{0910C75B-8575-4F48-8012-12C1E4B0F2EE}" dt="2020-10-14T16:32:09.530" v="78" actId="478"/>
          <ac:picMkLst>
            <pc:docMk/>
            <pc:sldMk cId="947918452" sldId="260"/>
            <ac:picMk id="7" creationId="{5244F423-DD05-43D4-BE5C-9399D2DD4BD5}"/>
          </ac:picMkLst>
        </pc:picChg>
      </pc:sldChg>
      <pc:sldChg chg="modSp new mod ord">
        <pc:chgData name="Michael" userId="f7340db6-4b71-400a-a51f-a4e64e8d82e7" providerId="ADAL" clId="{0910C75B-8575-4F48-8012-12C1E4B0F2EE}" dt="2020-10-14T16:28:23.127" v="45" actId="1076"/>
        <pc:sldMkLst>
          <pc:docMk/>
          <pc:sldMk cId="1364909527" sldId="261"/>
        </pc:sldMkLst>
        <pc:spChg chg="mod">
          <ac:chgData name="Michael" userId="f7340db6-4b71-400a-a51f-a4e64e8d82e7" providerId="ADAL" clId="{0910C75B-8575-4F48-8012-12C1E4B0F2EE}" dt="2020-10-14T16:28:23.127" v="45" actId="1076"/>
          <ac:spMkLst>
            <pc:docMk/>
            <pc:sldMk cId="1364909527" sldId="261"/>
            <ac:spMk id="2" creationId="{02084A4B-E000-4063-893B-DBEADCE6295D}"/>
          </ac:spMkLst>
        </pc:spChg>
        <pc:spChg chg="mod">
          <ac:chgData name="Michael" userId="f7340db6-4b71-400a-a51f-a4e64e8d82e7" providerId="ADAL" clId="{0910C75B-8575-4F48-8012-12C1E4B0F2EE}" dt="2020-10-14T16:27:29.250" v="40" actId="404"/>
          <ac:spMkLst>
            <pc:docMk/>
            <pc:sldMk cId="1364909527" sldId="261"/>
            <ac:spMk id="3" creationId="{42AFADC7-8FEF-4752-9D80-C87D4ADED259}"/>
          </ac:spMkLst>
        </pc:spChg>
      </pc:sldChg>
      <pc:sldChg chg="new del">
        <pc:chgData name="Michael" userId="f7340db6-4b71-400a-a51f-a4e64e8d82e7" providerId="ADAL" clId="{0910C75B-8575-4F48-8012-12C1E4B0F2EE}" dt="2020-10-14T16:26:33.786" v="3" actId="2696"/>
        <pc:sldMkLst>
          <pc:docMk/>
          <pc:sldMk cId="284801914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924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3431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13891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7176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55267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653180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868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6585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67521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5912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066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068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8140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77218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10/14/2020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1364909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94BAE-96D7-4141-8E75-898C7BF77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Table </a:t>
            </a:r>
            <a:r>
              <a:rPr lang="de-AT" dirty="0" err="1"/>
              <a:t>of</a:t>
            </a:r>
            <a:r>
              <a:rPr lang="de-AT" dirty="0"/>
              <a:t> Contents</a:t>
            </a:r>
            <a:endParaRPr lang="LID4096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96BE2E-D33E-43D5-9A55-3EE6D7C36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Abstract</a:t>
            </a:r>
          </a:p>
          <a:p>
            <a:r>
              <a:rPr lang="de-AT" dirty="0" err="1"/>
              <a:t>Introduction</a:t>
            </a:r>
            <a:endParaRPr lang="de-AT" dirty="0"/>
          </a:p>
          <a:p>
            <a:r>
              <a:rPr lang="de-AT" dirty="0"/>
              <a:t>Background</a:t>
            </a:r>
          </a:p>
          <a:p>
            <a:r>
              <a:rPr lang="de-AT" dirty="0"/>
              <a:t>Big Blue Button</a:t>
            </a:r>
          </a:p>
          <a:p>
            <a:pPr lvl="1"/>
            <a:r>
              <a:rPr lang="de-AT" dirty="0" err="1"/>
              <a:t>History</a:t>
            </a:r>
            <a:endParaRPr lang="de-AT" dirty="0"/>
          </a:p>
          <a:p>
            <a:pPr lvl="1"/>
            <a:r>
              <a:rPr lang="de-AT" dirty="0"/>
              <a:t>UX/UI/Administration</a:t>
            </a:r>
          </a:p>
          <a:p>
            <a:pPr lvl="1"/>
            <a:r>
              <a:rPr lang="de-AT" dirty="0"/>
              <a:t>Privacy</a:t>
            </a:r>
          </a:p>
          <a:p>
            <a:pPr lvl="1"/>
            <a:r>
              <a:rPr lang="de-AT" dirty="0"/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81283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A94CF6-C8FE-4929-8D18-9ABF46B48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0551"/>
            <a:ext cx="10515600" cy="5866412"/>
          </a:xfrm>
        </p:spPr>
        <p:txBody>
          <a:bodyPr>
            <a:normAutofit/>
          </a:bodyPr>
          <a:lstStyle/>
          <a:p>
            <a:r>
              <a:rPr lang="de-AT" dirty="0"/>
              <a:t>MS-Teams</a:t>
            </a:r>
          </a:p>
          <a:p>
            <a:pPr lvl="1"/>
            <a:r>
              <a:rPr lang="de-AT" sz="1800" dirty="0" err="1"/>
              <a:t>History</a:t>
            </a:r>
            <a:endParaRPr lang="de-AT" sz="1800" dirty="0"/>
          </a:p>
          <a:p>
            <a:pPr lvl="1"/>
            <a:r>
              <a:rPr lang="de-AT" sz="1800" dirty="0"/>
              <a:t>UX/UI/Administration</a:t>
            </a:r>
          </a:p>
          <a:p>
            <a:pPr lvl="1"/>
            <a:r>
              <a:rPr lang="de-AT" sz="1800" dirty="0"/>
              <a:t>Privacy</a:t>
            </a:r>
          </a:p>
          <a:p>
            <a:pPr lvl="1"/>
            <a:r>
              <a:rPr lang="de-AT" sz="1800" dirty="0"/>
              <a:t>Security</a:t>
            </a:r>
          </a:p>
          <a:p>
            <a:pPr marL="457200" lvl="1" indent="0">
              <a:buNone/>
            </a:pPr>
            <a:endParaRPr lang="de-AT" sz="1800" dirty="0"/>
          </a:p>
          <a:p>
            <a:pPr marL="400050" lvl="1" indent="-457200"/>
            <a:r>
              <a:rPr lang="de-AT" sz="1800" dirty="0" err="1"/>
              <a:t>Jitsi</a:t>
            </a:r>
            <a:endParaRPr lang="de-AT" sz="1800" dirty="0"/>
          </a:p>
          <a:p>
            <a:pPr marL="800100" lvl="2" indent="-342900"/>
            <a:r>
              <a:rPr lang="de-AT" sz="1800" dirty="0" err="1"/>
              <a:t>History</a:t>
            </a:r>
            <a:endParaRPr lang="de-AT" sz="1800" dirty="0"/>
          </a:p>
          <a:p>
            <a:pPr marL="800100" lvl="2" indent="-342900"/>
            <a:r>
              <a:rPr lang="de-AT" sz="1800" dirty="0"/>
              <a:t>UX/UI/Administration</a:t>
            </a:r>
          </a:p>
          <a:p>
            <a:pPr marL="800100" lvl="2" indent="-342900"/>
            <a:r>
              <a:rPr lang="de-AT" sz="1800" dirty="0"/>
              <a:t>Privacy</a:t>
            </a:r>
          </a:p>
          <a:p>
            <a:pPr marL="800100" lvl="2" indent="-342900"/>
            <a:r>
              <a:rPr lang="de-AT" sz="1800" dirty="0"/>
              <a:t>Security</a:t>
            </a:r>
          </a:p>
          <a:p>
            <a:endParaRPr lang="de-AT" dirty="0"/>
          </a:p>
          <a:p>
            <a:pPr lvl="1"/>
            <a:endParaRPr lang="de-AT" dirty="0"/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53751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590DDE-9281-42BB-95B6-DDA6981EF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796" y="534838"/>
            <a:ext cx="8992206" cy="5506524"/>
          </a:xfrm>
        </p:spPr>
        <p:txBody>
          <a:bodyPr/>
          <a:lstStyle/>
          <a:p>
            <a:r>
              <a:rPr lang="de-AT" dirty="0"/>
              <a:t>Zoom</a:t>
            </a:r>
          </a:p>
          <a:p>
            <a:pPr lvl="1"/>
            <a:r>
              <a:rPr lang="de-AT" sz="1800" dirty="0" err="1"/>
              <a:t>Histroy</a:t>
            </a:r>
            <a:endParaRPr lang="de-AT" sz="1800" dirty="0"/>
          </a:p>
          <a:p>
            <a:pPr lvl="1"/>
            <a:r>
              <a:rPr lang="de-AT" sz="1800" dirty="0"/>
              <a:t>UX/UI/Administration</a:t>
            </a:r>
          </a:p>
          <a:p>
            <a:pPr lvl="1"/>
            <a:r>
              <a:rPr lang="de-AT" sz="1800" dirty="0"/>
              <a:t>Privacy</a:t>
            </a:r>
          </a:p>
          <a:p>
            <a:pPr lvl="1"/>
            <a:r>
              <a:rPr lang="de-AT" sz="1800" dirty="0"/>
              <a:t>Security</a:t>
            </a:r>
          </a:p>
          <a:p>
            <a:pPr marL="457200" lvl="1" indent="0">
              <a:buFont typeface="Wingdings 3" charset="2"/>
              <a:buNone/>
            </a:pPr>
            <a:endParaRPr lang="de-AT" sz="1800" dirty="0"/>
          </a:p>
          <a:p>
            <a:r>
              <a:rPr lang="de-AT" dirty="0" err="1"/>
              <a:t>Results</a:t>
            </a:r>
            <a:endParaRPr lang="de-AT" dirty="0"/>
          </a:p>
          <a:p>
            <a:pPr marL="0" indent="0">
              <a:buFont typeface="Wingdings 3" charset="2"/>
              <a:buNone/>
            </a:pPr>
            <a:endParaRPr lang="de-AT" dirty="0"/>
          </a:p>
          <a:p>
            <a:r>
              <a:rPr lang="de-AT" dirty="0" err="1"/>
              <a:t>Conclusion</a:t>
            </a:r>
            <a:endParaRPr lang="de-AT" dirty="0"/>
          </a:p>
          <a:p>
            <a:pPr marL="0" indent="0">
              <a:buFont typeface="Wingdings 3" charset="2"/>
              <a:buNone/>
            </a:pPr>
            <a:endParaRPr lang="de-AT" dirty="0"/>
          </a:p>
          <a:p>
            <a:r>
              <a:rPr lang="de-AT" dirty="0"/>
              <a:t>References</a:t>
            </a: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24200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AE10824A-AAD4-4A79-962B-DB4DE65CA03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56"/>
          <a:stretch/>
        </p:blipFill>
        <p:spPr>
          <a:xfrm>
            <a:off x="-184030" y="1846052"/>
            <a:ext cx="12376030" cy="300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66</Words>
  <Application>Microsoft Office PowerPoint</Application>
  <PresentationFormat>Breitbild</PresentationFormat>
  <Paragraphs>34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Table of Contents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2</cp:revision>
  <dcterms:created xsi:type="dcterms:W3CDTF">2020-10-14T16:05:09Z</dcterms:created>
  <dcterms:modified xsi:type="dcterms:W3CDTF">2020-10-14T16:33:33Z</dcterms:modified>
</cp:coreProperties>
</file>