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9900DBF-6004-44CB-8C2D-1A0644EBE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34C85D34-2253-44C4-A7BE-5A1B5C90A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37D7B4C9-F44A-4B90-9E4B-B7D53838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E447E982-2BDD-47DB-9FED-3DD3A35C6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DFC53C54-CA5E-4D83-8174-FA615525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8579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CA6FEB2-E7AA-40D8-AC02-4A0AFD904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DFF62FCB-FE0A-455A-81B5-96CEC3636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DED4C7C8-5E91-49B5-804C-29AE101D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DA7BD13B-70A8-4B74-AB07-DBC5EE70D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3513FDF8-9F26-46B5-AA8F-C3800234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511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0FE208C1-9CF9-471D-8EF7-1CDA31F65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7A8ED5C3-17B9-4C05-B584-4CCEB0C1B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C84C589F-94D1-437E-8B22-50EABFE7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6D2D2D5F-2B93-4246-AA9B-A5B3EFED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E6FD933A-18BE-4458-B19E-4724C4123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7812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1F0F123-6081-41AF-96AC-1329E2E6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EC1F403-40B6-4819-80B2-62BFF3FA8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5242450-4DED-4148-A4D4-AA3B341F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748BFE1-4C17-49F4-85CB-E99665045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0E60169-108B-49A0-BAC8-D9C55E50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8881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E2290B8-7EDA-4E95-B3AE-938BBD5B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2D94D62B-A252-4786-BC39-B237E5D23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C2AD549-CD98-40BA-9639-55C51356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85C8BA9-9DAA-4592-AEAE-230A87E4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92BA79AB-5609-417A-900F-686EA995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9060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CCE78BD-0BFE-4B26-80C1-D3975F30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4F095B6-1518-47C5-9AF2-CD159AB8C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DDF1F371-0202-4771-BFF6-E19AFB504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9D16D47A-85F3-45AF-A992-C7816FC9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0596B14B-2E23-4933-91D6-FE20476E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204803D-AF50-4BC4-89C9-2BF9DE8E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6529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FC30CD0-DEC9-496D-9551-3FE899F5D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F5719879-EC82-4C7E-AF4A-8729AE33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7F6B53B0-6F7B-453F-BC6F-36807C197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CCECD99A-6050-4EEA-BBCB-21DB95DD6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57A735A6-2E6D-4448-8D04-730EA74EB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82412BA9-81B3-476B-BFDF-D12F8D38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3E2D7739-EC1B-4860-BF5E-CC530832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A6F2EF6C-6EEC-4AE6-AB39-2547404F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7487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2BE1094-7553-4BB3-812F-0380384B6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B97C2364-CCC1-4893-9F2C-0D7DD29B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78B3DFFB-9E91-408E-8440-7F0400D8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68DFD37E-680B-48F2-A566-3324A772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5684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6651D819-0815-4666-A509-B4850062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D04CCC97-8D3E-42F6-8F79-D401C9C4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6E34B11C-8653-4F97-BA30-7C0B9B1B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6233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12A3D12-2F40-4248-B55C-BD26DDCA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856BE77-3F72-4EB4-B1AC-8197B6F94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92C1213B-A8A3-4A40-B70C-6AA2BB6E5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A04435E4-0583-45FB-AD83-05BAC2C5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62CB2C21-8EC2-4FD7-8B33-625E96D3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2AC80431-F5FD-430D-83F8-E9BE460B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1678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35AA262-4FE1-4887-A29D-92A51C41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F3F2D5BB-3B6E-439E-AF03-0EA80138E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DFB23CE6-C4A0-4DA1-95E6-907E8EB74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F4D0C148-C169-4CF9-B4DC-A7D54A32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4DF8D65-6180-4A97-85A0-245F84D28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6DC915FD-DD99-47F7-BA4A-3E93B717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5716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59DD2642-55F5-4C3F-BA9C-BACE9FCF6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5241030B-5EDB-4B7B-8CC4-D9B43AA44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4B975E2-A7B1-4075-B216-5036DEA15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05ECA-9318-4FB2-9192-2503EEC026BC}" type="datetimeFigureOut">
              <a:rPr lang="en-AT" smtClean="0"/>
              <a:t>11/11/2020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DBB242E0-32E8-4215-A245-CADAF8FD3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5650168-3129-4ED8-8995-D4BAD7193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256E2-9B94-47E2-9299-293723C939BD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16624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2223024-5F9E-4BA3-86FD-D47DB1FEF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Economics behind software development</a:t>
            </a:r>
            <a:endParaRPr lang="en-AT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AB0ED70-BAA4-4A8D-BEC0-7B06EA286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Good software – great value creation</a:t>
            </a:r>
          </a:p>
          <a:p>
            <a:endParaRPr lang="en-US" dirty="0"/>
          </a:p>
          <a:p>
            <a:r>
              <a:rPr lang="en-US" dirty="0"/>
              <a:t>Links between technical and business perspective</a:t>
            </a:r>
          </a:p>
          <a:p>
            <a:endParaRPr lang="en-US" dirty="0"/>
          </a:p>
          <a:p>
            <a:r>
              <a:rPr lang="en-US" dirty="0"/>
              <a:t>Shortcomings behind software economics</a:t>
            </a:r>
          </a:p>
          <a:p>
            <a:endParaRPr lang="en-US" dirty="0"/>
          </a:p>
          <a:p>
            <a:r>
              <a:rPr lang="en-US" dirty="0"/>
              <a:t>Scalability of software value</a:t>
            </a:r>
          </a:p>
          <a:p>
            <a:endParaRPr lang="en-US" dirty="0"/>
          </a:p>
          <a:p>
            <a:r>
              <a:rPr lang="en-US" dirty="0"/>
              <a:t>Different stakeholders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75209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BF38F91-DAAE-4974-95BD-8B6BD702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Gannt Chart</a:t>
            </a:r>
            <a:endParaRPr lang="en-AT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DA9C15B6-3CE0-4466-BD1B-93C9AC2BF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28" y="1885360"/>
            <a:ext cx="9860438" cy="4656393"/>
          </a:xfrm>
        </p:spPr>
      </p:pic>
    </p:spTree>
    <p:extLst>
      <p:ext uri="{BB962C8B-B14F-4D97-AF65-F5344CB8AC3E}">
        <p14:creationId xmlns:p14="http://schemas.microsoft.com/office/powerpoint/2010/main" val="3057012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Широк екран</PresentationFormat>
  <Paragraphs>11</Paragraphs>
  <Slides>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на Office</vt:lpstr>
      <vt:lpstr>Economics behind software development</vt:lpstr>
      <vt:lpstr>Gannt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behind software development</dc:title>
  <dc:creator>dzhandimitrov@gmail.com</dc:creator>
  <cp:lastModifiedBy>dzhandimitrov@gmail.com</cp:lastModifiedBy>
  <cp:revision>1</cp:revision>
  <dcterms:created xsi:type="dcterms:W3CDTF">2020-11-11T21:46:35Z</dcterms:created>
  <dcterms:modified xsi:type="dcterms:W3CDTF">2020-11-11T21:53:25Z</dcterms:modified>
</cp:coreProperties>
</file>