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A6ADC-D4DC-401A-9233-4A6DDD451F2F}" v="3" dt="2020-11-26T10:06:16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2649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5556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4951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5596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5857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0191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4868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0372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7197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379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0945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85F2-5BE0-4D40-9DCC-8C0D4B7FC9AC}" type="datetimeFigureOut">
              <a:rPr lang="en-AT" smtClean="0"/>
              <a:t>26/11/2020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35B16-1D44-4ED2-901A-B2AB8A9D6F26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3110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CFF863B-F6DC-4925-858D-D5831B679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Contents</a:t>
            </a:r>
            <a:endParaRPr lang="en-AT" sz="32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9023749-8686-4EB6-AA77-3406204C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The economics behind software development</a:t>
            </a:r>
            <a:endParaRPr lang="en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dirty="0"/>
              <a:t>	1.1 How do we define successful software</a:t>
            </a:r>
          </a:p>
          <a:p>
            <a:pPr marL="0" indent="0">
              <a:buNone/>
            </a:pPr>
            <a:r>
              <a:rPr lang="en-US" sz="1500" dirty="0"/>
              <a:t>	1.2 Subtle aspects of software economics</a:t>
            </a:r>
          </a:p>
          <a:p>
            <a:pPr marL="0" indent="0">
              <a:buNone/>
            </a:pPr>
            <a:r>
              <a:rPr lang="en-US" sz="1500" dirty="0"/>
              <a:t>		1.2.1 Scalability of the product</a:t>
            </a:r>
          </a:p>
          <a:p>
            <a:pPr marL="0" indent="0">
              <a:buNone/>
            </a:pPr>
            <a:r>
              <a:rPr lang="en-US" sz="1500" dirty="0"/>
              <a:t>		1.2.2 Important of delivery time</a:t>
            </a:r>
          </a:p>
          <a:p>
            <a:pPr marL="0" indent="0">
              <a:buNone/>
            </a:pPr>
            <a:r>
              <a:rPr lang="en-US" sz="1500" dirty="0"/>
              <a:t>2. Different types of open-source software</a:t>
            </a:r>
          </a:p>
          <a:p>
            <a:pPr marL="0" indent="0">
              <a:buNone/>
            </a:pPr>
            <a:r>
              <a:rPr lang="en-US" sz="1500" dirty="0"/>
              <a:t>	2.1 Community open-source</a:t>
            </a:r>
          </a:p>
          <a:p>
            <a:pPr marL="0" indent="0">
              <a:buNone/>
            </a:pPr>
            <a:r>
              <a:rPr lang="en-US" sz="1500" dirty="0"/>
              <a:t>	2.2 Single-vendor commercial open-source</a:t>
            </a:r>
          </a:p>
          <a:p>
            <a:pPr marL="0" indent="0">
              <a:buNone/>
            </a:pPr>
            <a:r>
              <a:rPr lang="en-US" sz="1500" dirty="0"/>
              <a:t>		2.2.1 Business functions of open-source release</a:t>
            </a:r>
          </a:p>
          <a:p>
            <a:pPr marL="0" indent="0">
              <a:buNone/>
            </a:pPr>
            <a:r>
              <a:rPr lang="en-US" sz="1500" dirty="0"/>
              <a:t>		2.2.2 How the open-source develops your product</a:t>
            </a:r>
          </a:p>
          <a:p>
            <a:pPr marL="0" indent="0">
              <a:buNone/>
            </a:pPr>
            <a:r>
              <a:rPr lang="en-US" sz="1500" dirty="0"/>
              <a:t>3. What motivates developers to be part of open-source project</a:t>
            </a:r>
          </a:p>
          <a:p>
            <a:pPr marL="0" indent="0">
              <a:buNone/>
            </a:pPr>
            <a:r>
              <a:rPr lang="en-US" sz="1500" dirty="0"/>
              <a:t>	3.1 Materialistic motives in open-source participation</a:t>
            </a:r>
          </a:p>
          <a:p>
            <a:pPr marL="0" indent="0">
              <a:buNone/>
            </a:pPr>
            <a:r>
              <a:rPr lang="en-US" sz="1500" dirty="0"/>
              <a:t>	3.2 Other motivators and the future of communities</a:t>
            </a:r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33573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DAC13CD-9A20-44B4-9044-C332CB1F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2271"/>
            <a:ext cx="105156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dirty="0"/>
              <a:t>Gantt Chart</a:t>
            </a:r>
          </a:p>
        </p:txBody>
      </p:sp>
      <p:pic>
        <p:nvPicPr>
          <p:cNvPr id="7" name="Контейнер за съдържание 6">
            <a:extLst>
              <a:ext uri="{FF2B5EF4-FFF2-40B4-BE49-F238E27FC236}">
                <a16:creationId xmlns:a16="http://schemas.microsoft.com/office/drawing/2014/main" id="{5FF9A64E-1C34-41E0-A72E-3BB4CA391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6" y="1847653"/>
            <a:ext cx="11642429" cy="3957882"/>
          </a:xfrm>
        </p:spPr>
      </p:pic>
    </p:spTree>
    <p:extLst>
      <p:ext uri="{BB962C8B-B14F-4D97-AF65-F5344CB8AC3E}">
        <p14:creationId xmlns:p14="http://schemas.microsoft.com/office/powerpoint/2010/main" val="382079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н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н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н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99</Words>
  <Application>Microsoft Office PowerPoint</Application>
  <PresentationFormat>Широк екран</PresentationFormat>
  <Paragraphs>17</Paragraphs>
  <Slides>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Contents</vt:lpstr>
      <vt:lpstr>Gantt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dzhandimitrov@gmail.com</dc:creator>
  <cp:lastModifiedBy>dzhandimitrov@gmail.com</cp:lastModifiedBy>
  <cp:revision>2</cp:revision>
  <dcterms:created xsi:type="dcterms:W3CDTF">2020-11-25T20:17:16Z</dcterms:created>
  <dcterms:modified xsi:type="dcterms:W3CDTF">2020-11-26T10:08:17Z</dcterms:modified>
</cp:coreProperties>
</file>