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39D882-E6C9-4F63-BD64-2834EB1A3786}" v="1" dt="2020-12-16T17:40:41.731"/>
    <p1510:client id="{90AFA7A9-9DAA-4AA2-ACB1-F3800E7A8CE0}" v="22" dt="2020-12-17T17:06:29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2088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924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3431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13891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717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55267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65318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868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18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6585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6752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5912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1066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4068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8140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7721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F68E-9A09-4F80-8C05-F480125D1B2F}" type="datetimeFigureOut">
              <a:rPr lang="LID4096" smtClean="0"/>
              <a:t>12/17/2020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610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84A4B-E000-4063-893B-DBEADCE62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72860" y="1128114"/>
            <a:ext cx="10110158" cy="3443886"/>
          </a:xfrm>
        </p:spPr>
        <p:txBody>
          <a:bodyPr>
            <a:normAutofit/>
          </a:bodyPr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Evaluation and Comparison of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BigBlueButton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Jitsi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MS Teams and Zoom for conferencing.</a:t>
            </a:r>
            <a:br>
              <a:rPr lang="de-AT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ID4096" sz="8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AFADC7-8FEF-4752-9D80-C87D4ADED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812875" cy="561645"/>
          </a:xfrm>
        </p:spPr>
        <p:txBody>
          <a:bodyPr>
            <a:normAutofit/>
          </a:bodyPr>
          <a:lstStyle/>
          <a:p>
            <a:r>
              <a:rPr lang="de-AT" sz="1800" dirty="0"/>
              <a:t>Michael Brettlecker</a:t>
            </a:r>
            <a:endParaRPr lang="LID4096" sz="1800" dirty="0"/>
          </a:p>
        </p:txBody>
      </p:sp>
    </p:spTree>
    <p:extLst>
      <p:ext uri="{BB962C8B-B14F-4D97-AF65-F5344CB8AC3E}">
        <p14:creationId xmlns:p14="http://schemas.microsoft.com/office/powerpoint/2010/main" val="1364909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9F99F3B2-B79D-4F5F-ABAF-92311C5C8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257DEE-C8BE-408D-98E4-792889D39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Easy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learn</a:t>
            </a:r>
            <a:r>
              <a:rPr lang="de-AT" dirty="0"/>
              <a:t> easy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master</a:t>
            </a:r>
            <a:endParaRPr lang="de-AT" dirty="0"/>
          </a:p>
          <a:p>
            <a:endParaRPr lang="de-AT" dirty="0"/>
          </a:p>
          <a:p>
            <a:r>
              <a:rPr lang="de-AT" dirty="0"/>
              <a:t>Sicherheit</a:t>
            </a:r>
          </a:p>
          <a:p>
            <a:pPr lvl="1"/>
            <a:r>
              <a:rPr lang="de-AT" dirty="0"/>
              <a:t>Selbstverantwortung</a:t>
            </a:r>
          </a:p>
          <a:p>
            <a:pPr lvl="1"/>
            <a:r>
              <a:rPr lang="de-AT" dirty="0"/>
              <a:t>E2E Verschlüsselung mit Abstrichen</a:t>
            </a:r>
          </a:p>
          <a:p>
            <a:pPr lvl="1"/>
            <a:endParaRPr lang="de-AT" dirty="0"/>
          </a:p>
          <a:p>
            <a:pPr lvl="1"/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09846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155B12DF-0C0C-492A-9695-662E4BF8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Zoom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41A417-6B51-49AF-898E-901B91879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Der schlechte Ruf</a:t>
            </a:r>
          </a:p>
          <a:p>
            <a:pPr lvl="1"/>
            <a:r>
              <a:rPr lang="de-AT" dirty="0"/>
              <a:t>Zum Rapport bei der Federal Trade </a:t>
            </a:r>
            <a:r>
              <a:rPr lang="de-AT" dirty="0" err="1"/>
              <a:t>Commission</a:t>
            </a:r>
            <a:endParaRPr lang="de-AT" dirty="0"/>
          </a:p>
          <a:p>
            <a:pPr lvl="1"/>
            <a:endParaRPr lang="de-AT" dirty="0"/>
          </a:p>
          <a:p>
            <a:r>
              <a:rPr lang="de-AT" dirty="0"/>
              <a:t>Sicherheitsrisiko</a:t>
            </a:r>
          </a:p>
          <a:p>
            <a:endParaRPr lang="de-AT" dirty="0"/>
          </a:p>
          <a:p>
            <a:r>
              <a:rPr lang="de-AT" dirty="0"/>
              <a:t>Datenkrake</a:t>
            </a:r>
          </a:p>
          <a:p>
            <a:pPr lvl="1"/>
            <a:r>
              <a:rPr lang="de-AT" dirty="0"/>
              <a:t>E2E Verschlüsselung nur gegen Telefonnummer</a:t>
            </a:r>
          </a:p>
          <a:p>
            <a:pPr lvl="1"/>
            <a:endParaRPr lang="de-AT" dirty="0"/>
          </a:p>
          <a:p>
            <a:endParaRPr lang="de-AT" dirty="0"/>
          </a:p>
          <a:p>
            <a:endParaRPr lang="de-AT" dirty="0"/>
          </a:p>
          <a:p>
            <a:pPr marL="457200" lvl="1" indent="0">
              <a:buNone/>
            </a:pPr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02248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C83FCF6A-E7DB-4831-A809-F77D593B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BCDC76-ABAF-4ECE-AEFE-0BFB858B6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User Experience</a:t>
            </a:r>
          </a:p>
          <a:p>
            <a:endParaRPr lang="de-AT" dirty="0"/>
          </a:p>
          <a:p>
            <a:r>
              <a:rPr lang="de-AT" dirty="0"/>
              <a:t>UI</a:t>
            </a:r>
          </a:p>
          <a:p>
            <a:endParaRPr lang="de-AT" dirty="0"/>
          </a:p>
          <a:p>
            <a:pPr marL="4572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6289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C8535FE6-95C5-48A2-9387-EFE5EDBB1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Outlook &amp; </a:t>
            </a:r>
            <a:r>
              <a:rPr lang="de-AT" dirty="0" err="1"/>
              <a:t>Conclusion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F8855D-1CDC-41DC-8205-C813C5A44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Glorreiche Zukunft für Videokonferenzlösung</a:t>
            </a:r>
          </a:p>
          <a:p>
            <a:endParaRPr lang="de-AT" dirty="0"/>
          </a:p>
          <a:p>
            <a:r>
              <a:rPr lang="de-AT" dirty="0"/>
              <a:t>66% der Unternehmen für Home Office</a:t>
            </a:r>
          </a:p>
          <a:p>
            <a:endParaRPr lang="de-AT" dirty="0"/>
          </a:p>
          <a:p>
            <a:r>
              <a:rPr lang="de-AT" dirty="0"/>
              <a:t>Investitionen gegen Betriebsspionage notwendig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03734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274DD46A-6067-481C-9ABB-74B2459B8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 dirty="0" err="1"/>
              <a:t>Overview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090DB8-6DA8-4260-8FD4-F53B68906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 err="1"/>
              <a:t>Storytime</a:t>
            </a:r>
            <a:endParaRPr lang="de-AT" dirty="0"/>
          </a:p>
          <a:p>
            <a:r>
              <a:rPr lang="de-AT" dirty="0" err="1"/>
              <a:t>Lets</a:t>
            </a:r>
            <a:r>
              <a:rPr lang="de-AT" dirty="0"/>
              <a:t> </a:t>
            </a:r>
            <a:r>
              <a:rPr lang="de-AT" dirty="0" err="1"/>
              <a:t>get</a:t>
            </a:r>
            <a:r>
              <a:rPr lang="de-AT" dirty="0"/>
              <a:t> </a:t>
            </a:r>
            <a:r>
              <a:rPr lang="de-AT" dirty="0" err="1"/>
              <a:t>technical</a:t>
            </a:r>
            <a:r>
              <a:rPr lang="de-AT" dirty="0"/>
              <a:t> (a </a:t>
            </a:r>
            <a:r>
              <a:rPr lang="de-AT" dirty="0" err="1"/>
              <a:t>bit</a:t>
            </a:r>
            <a:r>
              <a:rPr lang="de-AT" dirty="0"/>
              <a:t>)</a:t>
            </a:r>
          </a:p>
          <a:p>
            <a:r>
              <a:rPr lang="de-AT" dirty="0" err="1"/>
              <a:t>BigBlueButton</a:t>
            </a:r>
            <a:endParaRPr lang="de-AT" dirty="0"/>
          </a:p>
          <a:p>
            <a:r>
              <a:rPr lang="de-AT" dirty="0"/>
              <a:t>Microsoft Teams</a:t>
            </a:r>
          </a:p>
          <a:p>
            <a:r>
              <a:rPr lang="de-AT" dirty="0" err="1"/>
              <a:t>Jitsi</a:t>
            </a:r>
            <a:endParaRPr lang="de-AT" dirty="0"/>
          </a:p>
          <a:p>
            <a:r>
              <a:rPr lang="de-AT" dirty="0"/>
              <a:t>Zoom</a:t>
            </a:r>
          </a:p>
          <a:p>
            <a:r>
              <a:rPr lang="de-AT" dirty="0" err="1"/>
              <a:t>Conclusion</a:t>
            </a:r>
            <a:r>
              <a:rPr lang="de-AT" dirty="0"/>
              <a:t> und Outlook</a:t>
            </a:r>
          </a:p>
          <a:p>
            <a:endParaRPr lang="de-AT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41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AB6E2B46-4D3F-4E15-9B59-9F2DB7E17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 dirty="0" err="1"/>
              <a:t>Introduction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3A55D0-3373-4A91-ACF7-EAF3E029C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Alles begann im Jahr 1930</a:t>
            </a:r>
          </a:p>
          <a:p>
            <a:endParaRPr lang="de-AT" dirty="0"/>
          </a:p>
          <a:p>
            <a:r>
              <a:rPr lang="de-AT" dirty="0"/>
              <a:t>Die Transistorrevolution</a:t>
            </a:r>
          </a:p>
          <a:p>
            <a:endParaRPr lang="de-AT" dirty="0"/>
          </a:p>
          <a:p>
            <a:r>
              <a:rPr lang="de-AT" dirty="0"/>
              <a:t>Zu teuer zu sperrig zu früh</a:t>
            </a:r>
          </a:p>
          <a:p>
            <a:endParaRPr lang="de-AT" dirty="0"/>
          </a:p>
          <a:p>
            <a:r>
              <a:rPr lang="de-AT" dirty="0"/>
              <a:t>Der Aufschwung um 800% in 4 Jahren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0605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BD6B8C86-E3D0-43DE-B6D5-B9729401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Background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4399F3-4F6D-4622-97F5-6976B7E2C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Hardware Grundausstattung</a:t>
            </a:r>
          </a:p>
          <a:p>
            <a:r>
              <a:rPr lang="de-AT" dirty="0"/>
              <a:t>Bandbreite von ~2048 </a:t>
            </a:r>
            <a:r>
              <a:rPr lang="de-AT" dirty="0" err="1"/>
              <a:t>kbps</a:t>
            </a:r>
            <a:endParaRPr lang="de-AT" dirty="0"/>
          </a:p>
          <a:p>
            <a:r>
              <a:rPr lang="de-AT" dirty="0"/>
              <a:t>WebRTC</a:t>
            </a:r>
          </a:p>
          <a:p>
            <a:pPr lvl="1"/>
            <a:r>
              <a:rPr lang="de-AT" dirty="0"/>
              <a:t>Sammlung von Protokollen und APIs</a:t>
            </a:r>
          </a:p>
          <a:p>
            <a:pPr lvl="1"/>
            <a:r>
              <a:rPr lang="de-AT" dirty="0"/>
              <a:t>Ideal für Entwickler</a:t>
            </a:r>
          </a:p>
          <a:p>
            <a:pPr lvl="1"/>
            <a:r>
              <a:rPr lang="de-AT" dirty="0"/>
              <a:t>Schnell und sicher</a:t>
            </a:r>
          </a:p>
          <a:p>
            <a:r>
              <a:rPr lang="de-AT" dirty="0"/>
              <a:t>SRTP</a:t>
            </a:r>
          </a:p>
          <a:p>
            <a:r>
              <a:rPr lang="de-AT" dirty="0"/>
              <a:t>DTLS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0425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26665042-CCD7-4FF2-B53F-90123EF60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 dirty="0" err="1"/>
              <a:t>BigBlueButton</a:t>
            </a:r>
            <a:r>
              <a:rPr lang="de-AT" dirty="0"/>
              <a:t> - BBB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4474B4-9C70-4B6D-B66B-794A33534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Open Source Lösung</a:t>
            </a:r>
          </a:p>
          <a:p>
            <a:endParaRPr lang="de-AT" dirty="0"/>
          </a:p>
          <a:p>
            <a:r>
              <a:rPr lang="de-AT" dirty="0"/>
              <a:t>WebRTC</a:t>
            </a:r>
          </a:p>
          <a:p>
            <a:endParaRPr lang="de-AT" dirty="0"/>
          </a:p>
          <a:p>
            <a:r>
              <a:rPr lang="de-AT" dirty="0"/>
              <a:t>Benötigt </a:t>
            </a:r>
            <a:r>
              <a:rPr lang="de-AT" dirty="0" err="1"/>
              <a:t>KnowHow</a:t>
            </a:r>
            <a:endParaRPr lang="de-AT" dirty="0"/>
          </a:p>
          <a:p>
            <a:endParaRPr lang="de-AT" dirty="0"/>
          </a:p>
          <a:p>
            <a:r>
              <a:rPr lang="de-AT" dirty="0"/>
              <a:t>Serverimplementierung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1511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37ED041E-29DD-4DF5-9AF6-922D5DD4E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CD4606-ABE2-4B6A-A7F5-9CA0B519C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Volle Datenkontrolle</a:t>
            </a:r>
          </a:p>
          <a:p>
            <a:endParaRPr lang="de-AT" dirty="0"/>
          </a:p>
          <a:p>
            <a:r>
              <a:rPr lang="de-AT" dirty="0"/>
              <a:t>Niedriger Kostenfaktor</a:t>
            </a:r>
          </a:p>
          <a:p>
            <a:endParaRPr lang="de-AT" dirty="0"/>
          </a:p>
          <a:p>
            <a:r>
              <a:rPr lang="de-AT" dirty="0"/>
              <a:t>Grenzen selber setzen</a:t>
            </a:r>
          </a:p>
          <a:p>
            <a:endParaRPr lang="de-AT" dirty="0"/>
          </a:p>
          <a:p>
            <a:r>
              <a:rPr lang="de-AT" dirty="0"/>
              <a:t>Nicht nur für die Lehre</a:t>
            </a:r>
          </a:p>
          <a:p>
            <a:endParaRPr lang="de-AT" dirty="0"/>
          </a:p>
          <a:p>
            <a:r>
              <a:rPr lang="de-AT" dirty="0"/>
              <a:t>Sicherheitsrisiko durch den Administrator und der Zeit</a:t>
            </a:r>
          </a:p>
        </p:txBody>
      </p:sp>
    </p:spTree>
    <p:extLst>
      <p:ext uri="{BB962C8B-B14F-4D97-AF65-F5344CB8AC3E}">
        <p14:creationId xmlns:p14="http://schemas.microsoft.com/office/powerpoint/2010/main" val="393649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F01286B7-6289-449C-BD00-3E9257A8F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Microsoft Teams – das Arbeitstier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AA9E5D-DEF5-4904-ADAA-CB15F1CCB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Mehr als ein Videokonferenztool</a:t>
            </a:r>
          </a:p>
          <a:p>
            <a:endParaRPr lang="de-AT" dirty="0"/>
          </a:p>
          <a:p>
            <a:r>
              <a:rPr lang="de-AT" dirty="0"/>
              <a:t>Hohe Komplexität, hohe Produktivität</a:t>
            </a:r>
          </a:p>
          <a:p>
            <a:pPr lvl="1"/>
            <a:r>
              <a:rPr lang="de-AT" dirty="0"/>
              <a:t>Teams</a:t>
            </a:r>
          </a:p>
          <a:p>
            <a:pPr lvl="1"/>
            <a:r>
              <a:rPr lang="de-AT" dirty="0"/>
              <a:t>Kanäle</a:t>
            </a:r>
          </a:p>
          <a:p>
            <a:pPr lvl="1"/>
            <a:r>
              <a:rPr lang="de-AT" dirty="0"/>
              <a:t>Chat</a:t>
            </a:r>
          </a:p>
          <a:p>
            <a:pPr lvl="1"/>
            <a:r>
              <a:rPr lang="de-AT" dirty="0"/>
              <a:t>Chat</a:t>
            </a:r>
          </a:p>
          <a:p>
            <a:pPr lvl="1"/>
            <a:r>
              <a:rPr lang="de-AT" dirty="0"/>
              <a:t>Und noch ein Chat</a:t>
            </a:r>
          </a:p>
          <a:p>
            <a:pPr lvl="1"/>
            <a:r>
              <a:rPr lang="de-AT" dirty="0"/>
              <a:t>Dateienwirrwarr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47159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270F5328-E082-4CBB-9688-18C516FAF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52605C-2AEC-4516-845B-639377D95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Videokonferenz als Dreh- und Angelpunkt</a:t>
            </a:r>
          </a:p>
          <a:p>
            <a:endParaRPr lang="de-AT" dirty="0"/>
          </a:p>
          <a:p>
            <a:r>
              <a:rPr lang="de-AT" dirty="0"/>
              <a:t>Profitorientierter Datenschutz</a:t>
            </a:r>
          </a:p>
          <a:p>
            <a:pPr lvl="1"/>
            <a:r>
              <a:rPr lang="de-AT" dirty="0"/>
              <a:t>Wo sind die Daten?</a:t>
            </a:r>
          </a:p>
          <a:p>
            <a:pPr lvl="1"/>
            <a:r>
              <a:rPr lang="de-AT" dirty="0"/>
              <a:t>Was wird mit den Daten gemacht?</a:t>
            </a:r>
          </a:p>
          <a:p>
            <a:pPr lvl="1"/>
            <a:r>
              <a:rPr lang="de-AT" dirty="0"/>
              <a:t>Kann man die Daten löschen lassen?</a:t>
            </a:r>
          </a:p>
          <a:p>
            <a:endParaRPr lang="de-AT" dirty="0"/>
          </a:p>
          <a:p>
            <a:r>
              <a:rPr lang="de-AT" dirty="0"/>
              <a:t>Kosten/Nutzenfaktor, für wen Lohnt es sich?</a:t>
            </a:r>
          </a:p>
          <a:p>
            <a:endParaRPr lang="de-AT" dirty="0"/>
          </a:p>
          <a:p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861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4CF4EBE0-AC57-4805-8DF9-B5871A8E2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de-AT" dirty="0" err="1"/>
              <a:t>Jitsi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0169EE-6AC5-4AB0-AA6D-D4C76A84B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de-AT" dirty="0"/>
              <a:t>Open Source</a:t>
            </a:r>
          </a:p>
          <a:p>
            <a:endParaRPr lang="de-AT" dirty="0"/>
          </a:p>
          <a:p>
            <a:r>
              <a:rPr lang="de-AT" dirty="0"/>
              <a:t>Webvideokonferenz</a:t>
            </a:r>
          </a:p>
          <a:p>
            <a:endParaRPr lang="de-AT" dirty="0"/>
          </a:p>
          <a:p>
            <a:r>
              <a:rPr lang="de-AT" dirty="0"/>
              <a:t>Serverimplementierung</a:t>
            </a:r>
          </a:p>
          <a:p>
            <a:endParaRPr lang="de-AT" dirty="0"/>
          </a:p>
          <a:p>
            <a:r>
              <a:rPr lang="de-AT" dirty="0"/>
              <a:t>Datenschutz</a:t>
            </a:r>
          </a:p>
          <a:p>
            <a:pPr lvl="1"/>
            <a:r>
              <a:rPr lang="de-AT" dirty="0"/>
              <a:t>Welche Daten werden gesammelt</a:t>
            </a:r>
          </a:p>
          <a:p>
            <a:pPr lvl="1"/>
            <a:r>
              <a:rPr lang="de-AT" dirty="0"/>
              <a:t>Wie bekomme ich Kontrolle über meine Daten?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77545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Breitbild</PresentationFormat>
  <Paragraphs>105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Facette</vt:lpstr>
      <vt:lpstr>Critical Evaluation and Comparison of BigBlueButton, Jitsi, MS Teams and Zoom for conferencing. </vt:lpstr>
      <vt:lpstr>Overview</vt:lpstr>
      <vt:lpstr>Introduction</vt:lpstr>
      <vt:lpstr>Background</vt:lpstr>
      <vt:lpstr>BigBlueButton - BBB</vt:lpstr>
      <vt:lpstr>PowerPoint-Präsentation</vt:lpstr>
      <vt:lpstr>Microsoft Teams – das Arbeitstier</vt:lpstr>
      <vt:lpstr>PowerPoint-Präsentation</vt:lpstr>
      <vt:lpstr>Jitsi</vt:lpstr>
      <vt:lpstr>PowerPoint-Präsentation</vt:lpstr>
      <vt:lpstr>Zoom</vt:lpstr>
      <vt:lpstr>PowerPoint-Präsentation</vt:lpstr>
      <vt:lpstr>Outlook &amp;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and Comparison of BigBlueButton, Jitsi, MS Teams and Zoom for conferencing. </dc:title>
  <dc:creator>Michael Brettlecker</dc:creator>
  <cp:lastModifiedBy>Michael Brettlecker</cp:lastModifiedBy>
  <cp:revision>1</cp:revision>
  <dcterms:created xsi:type="dcterms:W3CDTF">2020-12-17T17:06:03Z</dcterms:created>
  <dcterms:modified xsi:type="dcterms:W3CDTF">2020-12-17T17:07:04Z</dcterms:modified>
</cp:coreProperties>
</file>