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66ADC-E41B-42DB-8EF7-C300E5CF04C8}" v="11" dt="2020-11-25T17:11:44.0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3" d="100"/>
          <a:sy n="93" d="100"/>
        </p:scale>
        <p:origin x="114" y="24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as Burgstaller" userId="f87418ac9527b90d" providerId="LiveId" clId="{01666ADC-E41B-42DB-8EF7-C300E5CF04C8}"/>
    <pc:docChg chg="undo custSel mod addSld modSld">
      <pc:chgData name="Andreas Burgstaller" userId="f87418ac9527b90d" providerId="LiveId" clId="{01666ADC-E41B-42DB-8EF7-C300E5CF04C8}" dt="2020-11-25T17:12:29.691" v="614" actId="1076"/>
      <pc:docMkLst>
        <pc:docMk/>
      </pc:docMkLst>
      <pc:sldChg chg="addSp delSp modSp mod setBg setClrOvrMap">
        <pc:chgData name="Andreas Burgstaller" userId="f87418ac9527b90d" providerId="LiveId" clId="{01666ADC-E41B-42DB-8EF7-C300E5CF04C8}" dt="2020-11-25T17:02:07.110" v="566" actId="26606"/>
        <pc:sldMkLst>
          <pc:docMk/>
          <pc:sldMk cId="3897442569" sldId="256"/>
        </pc:sldMkLst>
        <pc:spChg chg="mod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2" creationId="{CBE0E5E9-802B-4079-8B77-EFB142F9020F}"/>
          </ac:spMkLst>
        </pc:spChg>
        <pc:spChg chg="mod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3" creationId="{3CEF1039-A290-4F1B-9A39-3BCD824727C1}"/>
          </ac:spMkLst>
        </pc:spChg>
        <pc:spChg chg="add del">
          <ac:chgData name="Andreas Burgstaller" userId="f87418ac9527b90d" providerId="LiveId" clId="{01666ADC-E41B-42DB-8EF7-C300E5CF04C8}" dt="2020-11-25T17:02:07.110" v="566" actId="26606"/>
          <ac:spMkLst>
            <pc:docMk/>
            <pc:sldMk cId="3897442569" sldId="256"/>
            <ac:spMk id="8" creationId="{3F68D903-F26B-46F9-911C-92FEC6A69E56}"/>
          </ac:spMkLst>
        </pc:spChg>
        <pc:grpChg chg="add del">
          <ac:chgData name="Andreas Burgstaller" userId="f87418ac9527b90d" providerId="LiveId" clId="{01666ADC-E41B-42DB-8EF7-C300E5CF04C8}" dt="2020-11-25T17:02:07.110" v="566" actId="26606"/>
          <ac:grpSpMkLst>
            <pc:docMk/>
            <pc:sldMk cId="3897442569" sldId="256"/>
            <ac:grpSpMk id="10" creationId="{88E6E148-E023-4954-86E3-30141DFB5670}"/>
          </ac:grpSpMkLst>
        </pc:grpChg>
        <pc:grpChg chg="add del">
          <ac:chgData name="Andreas Burgstaller" userId="f87418ac9527b90d" providerId="LiveId" clId="{01666ADC-E41B-42DB-8EF7-C300E5CF04C8}" dt="2020-11-25T17:02:07.110" v="566" actId="26606"/>
          <ac:grpSpMkLst>
            <pc:docMk/>
            <pc:sldMk cId="3897442569" sldId="256"/>
            <ac:grpSpMk id="31" creationId="{1FB4E014-64CE-4D11-A129-94A1893FA661}"/>
          </ac:grpSpMkLst>
        </pc:grpChg>
      </pc:sldChg>
      <pc:sldChg chg="addSp delSp modSp mod setBg setClrOvrMap">
        <pc:chgData name="Andreas Burgstaller" userId="f87418ac9527b90d" providerId="LiveId" clId="{01666ADC-E41B-42DB-8EF7-C300E5CF04C8}" dt="2020-11-25T17:02:06.690" v="565" actId="26606"/>
        <pc:sldMkLst>
          <pc:docMk/>
          <pc:sldMk cId="2871046965" sldId="257"/>
        </pc:sldMkLst>
        <pc:spChg chg="mod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2" creationId="{11A08F2D-E535-41D2-B538-5D732B0E5E00}"/>
          </ac:spMkLst>
        </pc:spChg>
        <pc:spChg chg="mod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3" creationId="{D021EA4D-0045-43D9-83A5-0F9E01F5F788}"/>
          </ac:spMkLst>
        </pc:spChg>
        <pc:spChg chg="add del">
          <ac:chgData name="Andreas Burgstaller" userId="f87418ac9527b90d" providerId="LiveId" clId="{01666ADC-E41B-42DB-8EF7-C300E5CF04C8}" dt="2020-11-25T17:02:06.690" v="565" actId="26606"/>
          <ac:spMkLst>
            <pc:docMk/>
            <pc:sldMk cId="2871046965" sldId="257"/>
            <ac:spMk id="8" creationId="{29831267-5CAE-41B8-A1CC-66FE1628A6A7}"/>
          </ac:spMkLst>
        </pc:spChg>
        <pc:grpChg chg="add del">
          <ac:chgData name="Andreas Burgstaller" userId="f87418ac9527b90d" providerId="LiveId" clId="{01666ADC-E41B-42DB-8EF7-C300E5CF04C8}" dt="2020-11-25T17:02:06.690" v="565" actId="26606"/>
          <ac:grpSpMkLst>
            <pc:docMk/>
            <pc:sldMk cId="2871046965" sldId="257"/>
            <ac:grpSpMk id="10" creationId="{379EE808-85F9-455B-B8F9-FBE90075FBB5}"/>
          </ac:grpSpMkLst>
        </pc:grpChg>
        <pc:grpChg chg="add del">
          <ac:chgData name="Andreas Burgstaller" userId="f87418ac9527b90d" providerId="LiveId" clId="{01666ADC-E41B-42DB-8EF7-C300E5CF04C8}" dt="2020-11-25T17:02:06.690" v="565" actId="26606"/>
          <ac:grpSpMkLst>
            <pc:docMk/>
            <pc:sldMk cId="2871046965" sldId="257"/>
            <ac:grpSpMk id="33" creationId="{F8D580F2-1EDA-4B5F-98EB-EF8F18E9B7CF}"/>
          </ac:grpSpMkLst>
        </pc:grpChg>
      </pc:sldChg>
      <pc:sldChg chg="addSp delSp modSp mod">
        <pc:chgData name="Andreas Burgstaller" userId="f87418ac9527b90d" providerId="LiveId" clId="{01666ADC-E41B-42DB-8EF7-C300E5CF04C8}" dt="2020-11-25T17:12:18.561" v="609" actId="1036"/>
        <pc:sldMkLst>
          <pc:docMk/>
          <pc:sldMk cId="3967399820" sldId="258"/>
        </pc:sldMkLst>
        <pc:picChg chg="add del mod">
          <ac:chgData name="Andreas Burgstaller" userId="f87418ac9527b90d" providerId="LiveId" clId="{01666ADC-E41B-42DB-8EF7-C300E5CF04C8}" dt="2020-10-28T02:52:52.566" v="345" actId="478"/>
          <ac:picMkLst>
            <pc:docMk/>
            <pc:sldMk cId="3967399820" sldId="258"/>
            <ac:picMk id="3" creationId="{B75CCAF1-7E2D-41EB-8F30-30F255B4114A}"/>
          </ac:picMkLst>
        </pc:picChg>
        <pc:picChg chg="add del mod">
          <ac:chgData name="Andreas Burgstaller" userId="f87418ac9527b90d" providerId="LiveId" clId="{01666ADC-E41B-42DB-8EF7-C300E5CF04C8}" dt="2020-11-25T17:01:16.128" v="557" actId="478"/>
          <ac:picMkLst>
            <pc:docMk/>
            <pc:sldMk cId="3967399820" sldId="258"/>
            <ac:picMk id="3" creationId="{C1DA20C7-F2E3-42C2-9146-5B7DA854ED68}"/>
          </ac:picMkLst>
        </pc:picChg>
        <pc:picChg chg="add del mod modCrop">
          <ac:chgData name="Andreas Burgstaller" userId="f87418ac9527b90d" providerId="LiveId" clId="{01666ADC-E41B-42DB-8EF7-C300E5CF04C8}" dt="2020-11-11T16:59:11.177" v="553" actId="478"/>
          <ac:picMkLst>
            <pc:docMk/>
            <pc:sldMk cId="3967399820" sldId="258"/>
            <ac:picMk id="4" creationId="{709D62E3-5573-4213-ABA3-0111D744C80D}"/>
          </ac:picMkLst>
        </pc:picChg>
        <pc:picChg chg="add mod modCrop">
          <ac:chgData name="Andreas Burgstaller" userId="f87418ac9527b90d" providerId="LiveId" clId="{01666ADC-E41B-42DB-8EF7-C300E5CF04C8}" dt="2020-11-25T17:12:18.561" v="609" actId="1036"/>
          <ac:picMkLst>
            <pc:docMk/>
            <pc:sldMk cId="3967399820" sldId="258"/>
            <ac:picMk id="4" creationId="{B6A42742-E376-42B8-9367-9759743D0780}"/>
          </ac:picMkLst>
        </pc:picChg>
        <pc:picChg chg="add del mod">
          <ac:chgData name="Andreas Burgstaller" userId="f87418ac9527b90d" providerId="LiveId" clId="{01666ADC-E41B-42DB-8EF7-C300E5CF04C8}" dt="2020-11-25T17:05:58.450" v="574" actId="21"/>
          <ac:picMkLst>
            <pc:docMk/>
            <pc:sldMk cId="3967399820" sldId="258"/>
            <ac:picMk id="5" creationId="{3E87B678-503F-458E-A8B9-F5ACBCD1F0EC}"/>
          </ac:picMkLst>
        </pc:picChg>
        <pc:picChg chg="del">
          <ac:chgData name="Andreas Burgstaller" userId="f87418ac9527b90d" providerId="LiveId" clId="{01666ADC-E41B-42DB-8EF7-C300E5CF04C8}" dt="2020-10-23T13:12:14.524" v="341" actId="478"/>
          <ac:picMkLst>
            <pc:docMk/>
            <pc:sldMk cId="3967399820" sldId="258"/>
            <ac:picMk id="9" creationId="{BD842A91-472C-4F44-9251-0AA712C64116}"/>
          </ac:picMkLst>
        </pc:picChg>
      </pc:sldChg>
      <pc:sldChg chg="addSp delSp modSp new mod">
        <pc:chgData name="Andreas Burgstaller" userId="f87418ac9527b90d" providerId="LiveId" clId="{01666ADC-E41B-42DB-8EF7-C300E5CF04C8}" dt="2020-11-25T17:12:29.691" v="614" actId="1076"/>
        <pc:sldMkLst>
          <pc:docMk/>
          <pc:sldMk cId="3921957769" sldId="259"/>
        </pc:sldMkLst>
        <pc:picChg chg="add del mod">
          <ac:chgData name="Andreas Burgstaller" userId="f87418ac9527b90d" providerId="LiveId" clId="{01666ADC-E41B-42DB-8EF7-C300E5CF04C8}" dt="2020-11-25T17:05:42.180" v="569" actId="478"/>
          <ac:picMkLst>
            <pc:docMk/>
            <pc:sldMk cId="3921957769" sldId="259"/>
            <ac:picMk id="3" creationId="{83D13754-5350-4202-A298-F580221BFC1F}"/>
          </ac:picMkLst>
        </pc:picChg>
        <pc:picChg chg="add del mod">
          <ac:chgData name="Andreas Burgstaller" userId="f87418ac9527b90d" providerId="LiveId" clId="{01666ADC-E41B-42DB-8EF7-C300E5CF04C8}" dt="2020-11-25T17:08:20.195" v="582" actId="478"/>
          <ac:picMkLst>
            <pc:docMk/>
            <pc:sldMk cId="3921957769" sldId="259"/>
            <ac:picMk id="4" creationId="{D7694645-C2DA-49E8-82CA-AB65DFDBA8C5}"/>
          </ac:picMkLst>
        </pc:picChg>
        <pc:picChg chg="add del mod">
          <ac:chgData name="Andreas Burgstaller" userId="f87418ac9527b90d" providerId="LiveId" clId="{01666ADC-E41B-42DB-8EF7-C300E5CF04C8}" dt="2020-11-25T17:09:13.203" v="586" actId="478"/>
          <ac:picMkLst>
            <pc:docMk/>
            <pc:sldMk cId="3921957769" sldId="259"/>
            <ac:picMk id="6" creationId="{1163B48A-B8E4-4EB6-B049-93A43AACF2CD}"/>
          </ac:picMkLst>
        </pc:picChg>
        <pc:picChg chg="add del mod">
          <ac:chgData name="Andreas Burgstaller" userId="f87418ac9527b90d" providerId="LiveId" clId="{01666ADC-E41B-42DB-8EF7-C300E5CF04C8}" dt="2020-11-25T17:11:38.604" v="599" actId="478"/>
          <ac:picMkLst>
            <pc:docMk/>
            <pc:sldMk cId="3921957769" sldId="259"/>
            <ac:picMk id="8" creationId="{526C01E3-0F52-4992-8B14-DCD2DF1D041F}"/>
          </ac:picMkLst>
        </pc:picChg>
        <pc:picChg chg="add mod modCrop">
          <ac:chgData name="Andreas Burgstaller" userId="f87418ac9527b90d" providerId="LiveId" clId="{01666ADC-E41B-42DB-8EF7-C300E5CF04C8}" dt="2020-11-25T17:12:29.691" v="614" actId="1076"/>
          <ac:picMkLst>
            <pc:docMk/>
            <pc:sldMk cId="3921957769" sldId="259"/>
            <ac:picMk id="10" creationId="{984257A5-A2A6-4CD9-BD74-6D128C53583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E0E5E9-802B-4079-8B77-EFB142F902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Apache </a:t>
            </a:r>
            <a:r>
              <a:rPr lang="de-DE" dirty="0" err="1"/>
              <a:t>Tomcat</a:t>
            </a:r>
            <a:r>
              <a:rPr lang="de-DE" dirty="0"/>
              <a:t> - </a:t>
            </a:r>
            <a:r>
              <a:rPr lang="de-DE" dirty="0" err="1"/>
              <a:t>Cookbook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CEF1039-A290-4F1B-9A39-3BCD824727C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Burgstaller Andreas</a:t>
            </a:r>
          </a:p>
        </p:txBody>
      </p:sp>
    </p:spTree>
    <p:extLst>
      <p:ext uri="{BB962C8B-B14F-4D97-AF65-F5344CB8AC3E}">
        <p14:creationId xmlns:p14="http://schemas.microsoft.com/office/powerpoint/2010/main" val="3897442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08F2D-E535-41D2-B538-5D732B0E5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Struktur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021EA4D-0045-43D9-83A5-0F9E01F5F7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2347" y="138112"/>
            <a:ext cx="6281873" cy="6581775"/>
          </a:xfrm>
        </p:spPr>
        <p:txBody>
          <a:bodyPr>
            <a:normAutofit fontScale="92500" lnSpcReduction="10000"/>
          </a:bodyPr>
          <a:lstStyle/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1 Introduction 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1.1 Overview 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1.2 Apache Tomcat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1.3 BFS4ooRexx </a:t>
            </a: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2 Installation 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2.1 Install ooRexx 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2.2 Install BSF4ooRexx 
2.3 Install Apache Tomcat</a:t>
            </a: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3 Appetizer </a:t>
            </a:r>
          </a:p>
          <a:p>
            <a:pPr lvl="1">
              <a:lnSpc>
                <a:spcPct val="130000"/>
              </a:lnSpc>
            </a:pP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3.1 Hello World</a:t>
            </a:r>
          </a:p>
          <a:p>
            <a:pPr lvl="1">
              <a:lnSpc>
                <a:spcPct val="130000"/>
              </a:lnSpc>
            </a:pPr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3.2 Request Data</a:t>
            </a: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4 Main Course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3.1 Create Data Sheet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3.2 Calculator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3.3 Rock-Paper-Scissor </a:t>
            </a: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5 JDBC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5.1 Connect to Database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5.2 Select All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5.3 Insert Into</a:t>
            </a:r>
          </a:p>
          <a:p>
            <a:pPr lvl="1"/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5.4 Update </a:t>
            </a:r>
          </a:p>
          <a:p>
            <a:r>
              <a:rPr lang="en-US" sz="1400" b="1">
                <a:latin typeface="Arial" panose="020B0604020202020204" pitchFamily="34" charset="0"/>
                <a:cs typeface="Arial" panose="020B0604020202020204" pitchFamily="34" charset="0"/>
              </a:rPr>
              <a:t>6 Conclusion </a:t>
            </a:r>
            <a:endParaRPr lang="de-DE" sz="1400" b="1" dirty="0"/>
          </a:p>
        </p:txBody>
      </p:sp>
    </p:spTree>
    <p:extLst>
      <p:ext uri="{BB962C8B-B14F-4D97-AF65-F5344CB8AC3E}">
        <p14:creationId xmlns:p14="http://schemas.microsoft.com/office/powerpoint/2010/main" val="2871046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fik 3">
            <a:extLst>
              <a:ext uri="{FF2B5EF4-FFF2-40B4-BE49-F238E27FC236}">
                <a16:creationId xmlns:a16="http://schemas.microsoft.com/office/drawing/2014/main" id="{B6A42742-E376-42B8-9367-9759743D078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325"/>
          <a:stretch/>
        </p:blipFill>
        <p:spPr>
          <a:xfrm>
            <a:off x="148962" y="608432"/>
            <a:ext cx="11894076" cy="5641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7399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rafik 9" descr="Ein Bild, das Tisch enthält.&#10;&#10;Automatisch generierte Beschreibung">
            <a:extLst>
              <a:ext uri="{FF2B5EF4-FFF2-40B4-BE49-F238E27FC236}">
                <a16:creationId xmlns:a16="http://schemas.microsoft.com/office/drawing/2014/main" id="{984257A5-A2A6-4CD9-BD74-6D128C5358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452" y="629867"/>
            <a:ext cx="11773095" cy="5598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957769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0</TotalTime>
  <Words>64</Words>
  <Application>Microsoft Office PowerPoint</Application>
  <PresentationFormat>Breitbild</PresentationFormat>
  <Paragraphs>23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 Light</vt:lpstr>
      <vt:lpstr>Rockwell</vt:lpstr>
      <vt:lpstr>Wingdings</vt:lpstr>
      <vt:lpstr>Atlas</vt:lpstr>
      <vt:lpstr>Apache Tomcat - Cookbook</vt:lpstr>
      <vt:lpstr>Struktur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Apache Tomcat - Cookbook</dc:title>
  <dc:creator>Andreas Burgstaller</dc:creator>
  <cp:lastModifiedBy>Andreas Burgstaller</cp:lastModifiedBy>
  <cp:revision>3</cp:revision>
  <dcterms:created xsi:type="dcterms:W3CDTF">2020-10-14T21:49:32Z</dcterms:created>
  <dcterms:modified xsi:type="dcterms:W3CDTF">2020-11-25T17:12:31Z</dcterms:modified>
</cp:coreProperties>
</file>