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9D882-E6C9-4F63-BD64-2834EB1A3786}" v="1" dt="2020-12-16T17:40:41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924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43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3891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1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526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531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868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6585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75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912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066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068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140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72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12/16/2020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2860" y="1128114"/>
            <a:ext cx="10110158" cy="3443886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BigBlueButton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Jitsi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MS Teams and Zoom for conferencing.</a:t>
            </a:r>
            <a:br>
              <a:rPr lang="de-AT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8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12875" cy="561645"/>
          </a:xfrm>
        </p:spPr>
        <p:txBody>
          <a:bodyPr>
            <a:normAutofit/>
          </a:bodyPr>
          <a:lstStyle/>
          <a:p>
            <a:r>
              <a:rPr lang="de-AT" sz="1800" dirty="0"/>
              <a:t>Michael Brettlecker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136490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94BAE-96D7-4141-8E75-898C7BF7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Table </a:t>
            </a:r>
            <a:r>
              <a:rPr lang="de-AT" dirty="0" err="1"/>
              <a:t>of</a:t>
            </a:r>
            <a:r>
              <a:rPr lang="de-AT" dirty="0"/>
              <a:t> Contents</a:t>
            </a:r>
            <a:endParaRPr lang="LID4096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96BE2E-D33E-43D5-9A55-3EE6D7C3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Abstract</a:t>
            </a:r>
          </a:p>
          <a:p>
            <a:r>
              <a:rPr lang="de-AT" dirty="0" err="1"/>
              <a:t>Introduction</a:t>
            </a:r>
            <a:endParaRPr lang="de-AT" dirty="0"/>
          </a:p>
          <a:p>
            <a:r>
              <a:rPr lang="de-AT" dirty="0"/>
              <a:t>Background</a:t>
            </a:r>
          </a:p>
          <a:p>
            <a:r>
              <a:rPr lang="de-AT" dirty="0"/>
              <a:t>Big Blue Button</a:t>
            </a:r>
          </a:p>
          <a:p>
            <a:pPr lvl="1"/>
            <a:r>
              <a:rPr lang="de-AT" dirty="0" err="1"/>
              <a:t>History</a:t>
            </a:r>
            <a:endParaRPr lang="de-AT" dirty="0"/>
          </a:p>
          <a:p>
            <a:pPr lvl="1"/>
            <a:r>
              <a:rPr lang="de-AT" dirty="0"/>
              <a:t>UX/UI</a:t>
            </a:r>
          </a:p>
          <a:p>
            <a:pPr lvl="1"/>
            <a:r>
              <a:rPr lang="de-AT" dirty="0"/>
              <a:t>Privacy</a:t>
            </a:r>
          </a:p>
          <a:p>
            <a:pPr lvl="1"/>
            <a:r>
              <a:rPr lang="de-AT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81283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A94CF6-C8FE-4929-8D18-9ABF46B48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551"/>
            <a:ext cx="10515600" cy="5866412"/>
          </a:xfrm>
        </p:spPr>
        <p:txBody>
          <a:bodyPr>
            <a:normAutofit/>
          </a:bodyPr>
          <a:lstStyle/>
          <a:p>
            <a:r>
              <a:rPr lang="de-AT" dirty="0"/>
              <a:t>MS-Teams</a:t>
            </a:r>
          </a:p>
          <a:p>
            <a:pPr lvl="1"/>
            <a:r>
              <a:rPr lang="de-AT" sz="1800" dirty="0" err="1"/>
              <a:t>History</a:t>
            </a:r>
            <a:endParaRPr lang="de-AT" sz="1800" dirty="0"/>
          </a:p>
          <a:p>
            <a:pPr lvl="1"/>
            <a:r>
              <a:rPr lang="de-AT" sz="1800" dirty="0"/>
              <a:t>UX/UI</a:t>
            </a:r>
          </a:p>
          <a:p>
            <a:pPr lvl="1"/>
            <a:r>
              <a:rPr lang="de-AT" sz="1800" dirty="0"/>
              <a:t>Privacy</a:t>
            </a:r>
          </a:p>
          <a:p>
            <a:pPr lvl="1"/>
            <a:r>
              <a:rPr lang="de-AT" sz="1800" dirty="0"/>
              <a:t>Security</a:t>
            </a:r>
          </a:p>
          <a:p>
            <a:pPr marL="457200" lvl="1" indent="0">
              <a:buNone/>
            </a:pPr>
            <a:endParaRPr lang="de-AT" sz="1800" dirty="0"/>
          </a:p>
          <a:p>
            <a:pPr marL="400050" lvl="1" indent="-457200"/>
            <a:r>
              <a:rPr lang="de-AT" sz="1800" dirty="0" err="1"/>
              <a:t>Jitsi</a:t>
            </a:r>
            <a:endParaRPr lang="de-AT" sz="1800" dirty="0"/>
          </a:p>
          <a:p>
            <a:pPr marL="800100" lvl="2" indent="-342900"/>
            <a:r>
              <a:rPr lang="de-AT" sz="1800" dirty="0" err="1"/>
              <a:t>History</a:t>
            </a:r>
            <a:endParaRPr lang="de-AT" sz="1800" dirty="0"/>
          </a:p>
          <a:p>
            <a:pPr marL="800100" lvl="2" indent="-342900"/>
            <a:r>
              <a:rPr lang="de-AT" sz="1800" dirty="0"/>
              <a:t>UX/UI</a:t>
            </a:r>
          </a:p>
          <a:p>
            <a:pPr marL="800100" lvl="2" indent="-342900"/>
            <a:r>
              <a:rPr lang="de-AT" sz="1800" dirty="0"/>
              <a:t>Privacy</a:t>
            </a:r>
          </a:p>
          <a:p>
            <a:pPr marL="800100" lvl="2" indent="-342900"/>
            <a:r>
              <a:rPr lang="de-AT" sz="1800" dirty="0"/>
              <a:t>Security</a:t>
            </a:r>
          </a:p>
          <a:p>
            <a:endParaRPr lang="de-AT" dirty="0"/>
          </a:p>
          <a:p>
            <a:pPr lvl="1"/>
            <a:endParaRPr lang="de-AT" dirty="0"/>
          </a:p>
          <a:p>
            <a:pPr marL="4572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5375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590DDE-9281-42BB-95B6-DDA6981EF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96" y="534838"/>
            <a:ext cx="8992206" cy="5506524"/>
          </a:xfrm>
        </p:spPr>
        <p:txBody>
          <a:bodyPr/>
          <a:lstStyle/>
          <a:p>
            <a:r>
              <a:rPr lang="de-AT" dirty="0"/>
              <a:t>Zoom</a:t>
            </a:r>
          </a:p>
          <a:p>
            <a:pPr lvl="1"/>
            <a:r>
              <a:rPr lang="de-AT" sz="1800" dirty="0" err="1"/>
              <a:t>Histroy</a:t>
            </a:r>
            <a:endParaRPr lang="de-AT" sz="1800" dirty="0"/>
          </a:p>
          <a:p>
            <a:pPr lvl="1"/>
            <a:r>
              <a:rPr lang="de-AT" sz="1800" dirty="0"/>
              <a:t>UX/UI</a:t>
            </a:r>
          </a:p>
          <a:p>
            <a:pPr lvl="1"/>
            <a:r>
              <a:rPr lang="de-AT" sz="1800" dirty="0"/>
              <a:t>Privacy</a:t>
            </a:r>
          </a:p>
          <a:p>
            <a:pPr lvl="1"/>
            <a:r>
              <a:rPr lang="de-AT" sz="1800" dirty="0"/>
              <a:t>Security</a:t>
            </a:r>
          </a:p>
          <a:p>
            <a:pPr marL="457200" lvl="1" indent="0">
              <a:buFont typeface="Wingdings 3" charset="2"/>
              <a:buNone/>
            </a:pPr>
            <a:endParaRPr lang="de-AT" sz="1800" dirty="0"/>
          </a:p>
          <a:p>
            <a:r>
              <a:rPr lang="de-AT" dirty="0" err="1"/>
              <a:t>Comparison</a:t>
            </a:r>
            <a:endParaRPr lang="de-AT" dirty="0"/>
          </a:p>
          <a:p>
            <a:pPr marL="0" indent="0">
              <a:buFont typeface="Wingdings 3" charset="2"/>
              <a:buNone/>
            </a:pPr>
            <a:endParaRPr lang="de-AT" dirty="0"/>
          </a:p>
          <a:p>
            <a:r>
              <a:rPr lang="de-AT" dirty="0" err="1"/>
              <a:t>Conclusion</a:t>
            </a:r>
            <a:r>
              <a:rPr lang="de-AT" dirty="0"/>
              <a:t> &amp; Outlook</a:t>
            </a:r>
          </a:p>
          <a:p>
            <a:pPr marL="0" indent="0">
              <a:buFont typeface="Wingdings 3" charset="2"/>
              <a:buNone/>
            </a:pPr>
            <a:endParaRPr lang="de-AT" dirty="0"/>
          </a:p>
          <a:p>
            <a:r>
              <a:rPr lang="de-AT" dirty="0"/>
              <a:t>References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4200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074ED-52DD-44B4-A3CF-ADEF9C5D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8409F8D-8154-4F3F-BF28-E4534425DF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69257"/>
            <a:ext cx="12184436" cy="539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18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60</Words>
  <Application>Microsoft Office PowerPoint</Application>
  <PresentationFormat>Breitbild</PresentationFormat>
  <Paragraphs>34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Table of Contents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</dc:title>
  <dc:creator>Michael Brettlecker</dc:creator>
  <cp:lastModifiedBy>Michael Brettlecker</cp:lastModifiedBy>
  <cp:revision>3</cp:revision>
  <dcterms:created xsi:type="dcterms:W3CDTF">2020-10-14T16:05:09Z</dcterms:created>
  <dcterms:modified xsi:type="dcterms:W3CDTF">2020-12-16T17:43:20Z</dcterms:modified>
</cp:coreProperties>
</file>