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713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0"/>
    <p:restoredTop sz="94648"/>
  </p:normalViewPr>
  <p:slideViewPr>
    <p:cSldViewPr snapToGrid="0" snapToObjects="1">
      <p:cViewPr varScale="1">
        <p:scale>
          <a:sx n="113" d="100"/>
          <a:sy n="113" d="100"/>
        </p:scale>
        <p:origin x="17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98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80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32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06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89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62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12/10/20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8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12/10/20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80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12/10/20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80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8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7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2" r:id="rId9"/>
    <p:sldLayoutId id="2147483710" r:id="rId10"/>
    <p:sldLayoutId id="214748371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B17B84-F8A7-4053-9C9D-91E3CA7FF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12188951" cy="6858000"/>
          </a:xfrm>
          <a:prstGeom prst="rect">
            <a:avLst/>
          </a:prstGeom>
          <a:blipFill dpi="0" rotWithShape="1">
            <a:blip r:embed="rId2">
              <a:alphaModFix amt="30000"/>
              <a:lum bright="70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889000" ty="0" sx="100000" sy="100000" flip="xy" algn="t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82F42C-AD34-4F15-9A46-5B032B630EC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>
            <a:fillRect/>
          </a:stretch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58A77A1-2D43-0F4B-A9E0-752D1A0CB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40211"/>
            <a:ext cx="7530685" cy="3163864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de-DE" sz="4000">
                <a:solidFill>
                  <a:srgbClr val="FFFFFF"/>
                </a:solidFill>
                <a:latin typeface="Century Gothic" panose="020b0502020202020204" pitchFamily="34" charset="0"/>
              </a:rPr>
              <a:t>Preisfestsetzungen im Zeitalter der Informationstechnologie: wie können „gerechte Preise“ dauerhaft erzielt werden?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BC8ACE7-11E6-C746-8011-8F980014A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074515"/>
            <a:ext cx="7583133" cy="1279124"/>
          </a:xfrm>
        </p:spPr>
        <p:txBody>
          <a:bodyPr>
            <a:normAutofit/>
          </a:bodyPr>
          <a:lstStyle/>
          <a:p>
            <a:pPr algn="l"/>
            <a:r>
              <a:rPr lang="de-DE" sz="2200">
                <a:solidFill>
                  <a:srgbClr val="FFFFFF"/>
                </a:solidFill>
                <a:latin typeface="Century Gothic" panose="020b0502020202020204" pitchFamily="34" charset="0"/>
              </a:rPr>
              <a:t>Janine Knitel | h01550716</a:t>
            </a:r>
          </a:p>
        </p:txBody>
      </p:sp>
    </p:spTree>
    <p:extLst>
      <p:ext uri="{BB962C8B-B14F-4D97-AF65-F5344CB8AC3E}">
        <p14:creationId xmlns:p14="http://schemas.microsoft.com/office/powerpoint/2010/main" val="18206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A8CCE8E2-7704-5B45-8E57-2C5C53518953}"/>
              </a:ext>
            </a:extLst>
          </p:cNvPr>
          <p:cNvSpPr txBox="1"/>
          <p:nvPr/>
        </p:nvSpPr>
        <p:spPr>
          <a:xfrm>
            <a:off x="3746292" y="3978086"/>
            <a:ext cx="7530685" cy="3163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90000"/>
              </a:lnSpc>
            </a:pPr>
            <a:r>
              <a:rPr lang="de-DE" sz="7200">
                <a:solidFill>
                  <a:srgbClr val="FFFFFF"/>
                </a:solidFill>
                <a:latin typeface="Century Gothic" panose="020b0502020202020204" pitchFamily="34" charset="0"/>
              </a:rPr>
              <a:t>GANTT-CHART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1CD9391-2046-C241-8E20-28FEB0130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90" y="159718"/>
            <a:ext cx="12084818" cy="4617234"/>
          </a:xfrm>
          <a:prstGeom prst="rect">
            <a:avLst/>
          </a:prstGeom>
        </p:spPr>
      </p:pic>
      <p:pic>
        <p:nvPicPr>
          <p:cNvPr id="7" name="Grafik 6" descr="Ein Bild, das Tisch enthält.&#10;&#10;Automatisch generierte Beschreibung">
            <a:extLst>
              <a:ext uri="{FF2B5EF4-FFF2-40B4-BE49-F238E27FC236}">
                <a16:creationId xmlns:a16="http://schemas.microsoft.com/office/drawing/2014/main" id="{452D7099-A64F-2743-97D8-7B4EBE2A2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90" y="2360374"/>
            <a:ext cx="3062664" cy="4401312"/>
          </a:xfrm>
          <a:prstGeom prst="rect">
            <a:avLst/>
          </a:prstGeom>
        </p:spPr>
      </p:pic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AF39723C-EC25-F140-9C66-3B6DBD4E3B65}"/>
              </a:ext>
            </a:extLst>
          </p:cNvPr>
          <p:cNvCxnSpPr/>
          <p:nvPr/>
        </p:nvCxnSpPr>
        <p:spPr>
          <a:xfrm flipH="1">
            <a:off x="9178925" y="1016000"/>
            <a:ext cx="0" cy="16637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1C81E89A-E537-5A43-A51E-E4F536F25C47}"/>
              </a:ext>
            </a:extLst>
          </p:cNvPr>
          <p:cNvCxnSpPr/>
          <p:nvPr/>
        </p:nvCxnSpPr>
        <p:spPr>
          <a:xfrm flipH="1">
            <a:off x="9178925" y="2838450"/>
            <a:ext cx="0" cy="59055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3222D1-0C02-4C45-A18D-A77AABDC1B30}"/>
              </a:ext>
            </a:extLst>
          </p:cNvPr>
          <p:cNvCxnSpPr/>
          <p:nvPr/>
        </p:nvCxnSpPr>
        <p:spPr>
          <a:xfrm flipH="1">
            <a:off x="9178925" y="3571686"/>
            <a:ext cx="0" cy="120526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26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BlockprintVTI">
  <a:themeElements>
    <a:clrScheme name="AnalogousFromDarkSeedLeftStep">
      <a:dk1>
        <a:srgbClr val="000000"/>
      </a:dk1>
      <a:lt1>
        <a:srgbClr val="FFFFFF"/>
      </a:lt1>
      <a:dk2>
        <a:srgbClr val="1B2F2E"/>
      </a:dk2>
      <a:lt2>
        <a:srgbClr val="F0F3F1"/>
      </a:lt2>
      <a:accent1>
        <a:srgbClr val="D53BB5"/>
      </a:accent1>
      <a:accent2>
        <a:srgbClr val="A329C3"/>
      </a:accent2>
      <a:accent3>
        <a:srgbClr val="753BD5"/>
      </a:accent3>
      <a:accent4>
        <a:srgbClr val="4349CA"/>
      </a:accent4>
      <a:accent5>
        <a:srgbClr val="3B81D5"/>
      </a:accent5>
      <a:accent6>
        <a:srgbClr val="29B0C3"/>
      </a:accent6>
      <a:hlink>
        <a:srgbClr val="3F64BF"/>
      </a:hlink>
      <a:folHlink>
        <a:srgbClr val="7F7F7F"/>
      </a:folHlink>
    </a:clrScheme>
    <a:fontScheme name="Custom 56">
      <a:majorFont>
        <a:latin typeface="Avenir Next LT Pro"/>
        <a:ea typeface="Arial"/>
        <a:cs typeface="Arial"/>
      </a:majorFont>
      <a:minorFont>
        <a:latin typeface="Avenir Next LT Pro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Breitbild</PresentationFormat>
  <Paragraphs>3</Paragraphs>
  <Slides>2</Slides>
  <Notes>0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BlockprintVTI</vt:lpstr>
      <vt:lpstr>Preisfestsetzungen im Zeitalter der Informationstechnologie: wie können „gerechte Preise“ dauerhaft erzielt werden?</vt:lpstr>
      <vt:lpstr>Slide 2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Preisfestsetzungen im Zeitalter der Informationstechnologie: wie können „gerechte Preise“ dauerhaft erzielt werden?</dc:title>
  <dc:creator>Janine Knitel</dc:creator>
  <cp:lastModifiedBy>Janine Knitel</cp:lastModifiedBy>
  <cp:revision>13</cp:revision>
  <cp:lastPrinted>2020-12-10T06:15:40.000</cp:lastPrinted>
  <dcterms:created xsi:type="dcterms:W3CDTF">2020-10-28T19:27:38Z</dcterms:created>
  <dcterms:modified xsi:type="dcterms:W3CDTF">2020-12-10T06:24:11Z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PowerLiteLastOptimized">
    <vt:lpwstr>224133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