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66ADC-E41B-42DB-8EF7-C300E5CF04C8}" v="4" dt="2020-11-11T16:59:18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2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Burgstaller" userId="f87418ac9527b90d" providerId="LiveId" clId="{01666ADC-E41B-42DB-8EF7-C300E5CF04C8}"/>
    <pc:docChg chg="undo custSel modSld">
      <pc:chgData name="Andreas Burgstaller" userId="f87418ac9527b90d" providerId="LiveId" clId="{01666ADC-E41B-42DB-8EF7-C300E5CF04C8}" dt="2020-11-11T16:59:25.802" v="556" actId="1076"/>
      <pc:docMkLst>
        <pc:docMk/>
      </pc:docMkLst>
      <pc:sldChg chg="modSp mod">
        <pc:chgData name="Andreas Burgstaller" userId="f87418ac9527b90d" providerId="LiveId" clId="{01666ADC-E41B-42DB-8EF7-C300E5CF04C8}" dt="2020-10-28T03:28:49.633" v="552" actId="1076"/>
        <pc:sldMkLst>
          <pc:docMk/>
          <pc:sldMk cId="2871046965" sldId="257"/>
        </pc:sldMkLst>
        <pc:spChg chg="mod">
          <ac:chgData name="Andreas Burgstaller" userId="f87418ac9527b90d" providerId="LiveId" clId="{01666ADC-E41B-42DB-8EF7-C300E5CF04C8}" dt="2020-10-28T03:28:49.633" v="552" actId="1076"/>
          <ac:spMkLst>
            <pc:docMk/>
            <pc:sldMk cId="2871046965" sldId="257"/>
            <ac:spMk id="3" creationId="{D021EA4D-0045-43D9-83A5-0F9E01F5F788}"/>
          </ac:spMkLst>
        </pc:spChg>
      </pc:sldChg>
      <pc:sldChg chg="addSp delSp modSp mod">
        <pc:chgData name="Andreas Burgstaller" userId="f87418ac9527b90d" providerId="LiveId" clId="{01666ADC-E41B-42DB-8EF7-C300E5CF04C8}" dt="2020-11-11T16:59:25.802" v="556" actId="1076"/>
        <pc:sldMkLst>
          <pc:docMk/>
          <pc:sldMk cId="3967399820" sldId="258"/>
        </pc:sldMkLst>
        <pc:picChg chg="add del mod">
          <ac:chgData name="Andreas Burgstaller" userId="f87418ac9527b90d" providerId="LiveId" clId="{01666ADC-E41B-42DB-8EF7-C300E5CF04C8}" dt="2020-10-28T02:52:52.566" v="345" actId="478"/>
          <ac:picMkLst>
            <pc:docMk/>
            <pc:sldMk cId="3967399820" sldId="258"/>
            <ac:picMk id="3" creationId="{B75CCAF1-7E2D-41EB-8F30-30F255B4114A}"/>
          </ac:picMkLst>
        </pc:picChg>
        <pc:picChg chg="add mod">
          <ac:chgData name="Andreas Burgstaller" userId="f87418ac9527b90d" providerId="LiveId" clId="{01666ADC-E41B-42DB-8EF7-C300E5CF04C8}" dt="2020-11-11T16:59:25.802" v="556" actId="1076"/>
          <ac:picMkLst>
            <pc:docMk/>
            <pc:sldMk cId="3967399820" sldId="258"/>
            <ac:picMk id="3" creationId="{C1DA20C7-F2E3-42C2-9146-5B7DA854ED68}"/>
          </ac:picMkLst>
        </pc:picChg>
        <pc:picChg chg="add del mod modCrop">
          <ac:chgData name="Andreas Burgstaller" userId="f87418ac9527b90d" providerId="LiveId" clId="{01666ADC-E41B-42DB-8EF7-C300E5CF04C8}" dt="2020-11-11T16:59:11.177" v="553" actId="478"/>
          <ac:picMkLst>
            <pc:docMk/>
            <pc:sldMk cId="3967399820" sldId="258"/>
            <ac:picMk id="4" creationId="{709D62E3-5573-4213-ABA3-0111D744C80D}"/>
          </ac:picMkLst>
        </pc:picChg>
        <pc:picChg chg="del">
          <ac:chgData name="Andreas Burgstaller" userId="f87418ac9527b90d" providerId="LiveId" clId="{01666ADC-E41B-42DB-8EF7-C300E5CF04C8}" dt="2020-10-23T13:12:14.524" v="341" actId="478"/>
          <ac:picMkLst>
            <pc:docMk/>
            <pc:sldMk cId="3967399820" sldId="258"/>
            <ac:picMk id="9" creationId="{BD842A91-472C-4F44-9251-0AA712C6411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0E5E9-802B-4079-8B77-EFB142F902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Apache </a:t>
            </a:r>
            <a:r>
              <a:rPr lang="de-DE" dirty="0" err="1"/>
              <a:t>Tomcat</a:t>
            </a:r>
            <a:r>
              <a:rPr lang="de-DE" dirty="0"/>
              <a:t> - </a:t>
            </a:r>
            <a:r>
              <a:rPr lang="de-DE" dirty="0" err="1"/>
              <a:t>Cookbook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CEF1039-A290-4F1B-9A39-3BCD824727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Burgstaller Andreas</a:t>
            </a:r>
          </a:p>
        </p:txBody>
      </p:sp>
    </p:spTree>
    <p:extLst>
      <p:ext uri="{BB962C8B-B14F-4D97-AF65-F5344CB8AC3E}">
        <p14:creationId xmlns:p14="http://schemas.microsoft.com/office/powerpoint/2010/main" val="389744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08F2D-E535-41D2-B538-5D732B0E5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Struktur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21EA4D-0045-43D9-83A5-0F9E01F5F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347" y="138112"/>
            <a:ext cx="6281873" cy="6581775"/>
          </a:xfrm>
        </p:spPr>
        <p:txBody>
          <a:bodyPr>
            <a:normAutofit fontScale="92500" lnSpcReduction="10000"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 Introduction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1.1 Overview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1.2 Apache Tomcat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1.3 BFS4ooRexx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2 Installation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2.1 Install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ooRexx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2.2 Install BSF4ooRexx 
2.3 Install Apache Tomcat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 Appetizer </a:t>
            </a:r>
          </a:p>
          <a:p>
            <a:pPr lvl="1">
              <a:lnSpc>
                <a:spcPct val="13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3.1 Hello World</a:t>
            </a:r>
          </a:p>
          <a:p>
            <a:pPr lvl="1">
              <a:lnSpc>
                <a:spcPct val="13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3.2 Request Data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4 Main Course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3.1 Create Data Sheet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3.2 Calculator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3.3 Rock-Paper-Scissor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 JDBC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5.1 Connect to Database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5.2 Select All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5.3 Insert Into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5.4 Update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6 Conclusion 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87104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C1DA20C7-F2E3-42C2-9146-5B7DA854E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92" y="575868"/>
            <a:ext cx="12000216" cy="570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9982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0</TotalTime>
  <Words>64</Words>
  <Application>Microsoft Office PowerPoint</Application>
  <PresentationFormat>Breitbild</PresentationFormat>
  <Paragraphs>23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 Light</vt:lpstr>
      <vt:lpstr>Rockwell</vt:lpstr>
      <vt:lpstr>Wingdings</vt:lpstr>
      <vt:lpstr>Atlas</vt:lpstr>
      <vt:lpstr>Apache Tomcat - Cookbook</vt:lpstr>
      <vt:lpstr>Struktur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 - Cookbook</dc:title>
  <dc:creator>Andreas Burgstaller</dc:creator>
  <cp:lastModifiedBy>Andreas Burgstaller</cp:lastModifiedBy>
  <cp:revision>3</cp:revision>
  <dcterms:created xsi:type="dcterms:W3CDTF">2020-10-14T21:49:32Z</dcterms:created>
  <dcterms:modified xsi:type="dcterms:W3CDTF">2020-11-11T16:59:34Z</dcterms:modified>
</cp:coreProperties>
</file>