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93" d="100"/>
          <a:sy n="93" d="100"/>
        </p:scale>
        <p:origin x="4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E9598F9-B627-4DEE-95D9-D842A9728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D7EAA0FB-E18F-43C4-A885-B62AEDD7A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77BC1D0-C38B-41B7-8E26-3792AD649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F2DFD80A-7B6B-4A8E-A8A8-58C00BA7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A9961242-F73E-465D-B77B-6F19306E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6063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7CED118-C712-48A8-85E7-B8720946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CE7042B0-8102-46E0-AD8D-B8DBF9AED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1A2BF83-331D-4090-8A8D-C378332B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D1C8AC8F-8B14-46DC-89D8-8CC1A73A5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748F7C22-B5AD-4AAC-AD15-9FB2ECC5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8298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EF506874-5A60-4111-BC9B-836727BFF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0C5CFD0B-487C-44A8-BAAA-69F274147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E3E48FB7-924A-4C78-80A3-4DB743858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C9F67E8-F3A2-4CC5-8AC5-AE764A16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8115588-958F-44C7-91AF-57326956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5596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96857E0-1BB6-43AC-9482-E76ED7F6A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D74984C-F2A9-4248-93F2-AA5CC28A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067231C-47EE-4883-9F4E-94E77F7F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E5132115-0C4B-44BF-A955-5D2F6112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E9373F56-4355-4F70-A809-4F070D09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3994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8558D19-3663-4F80-A5FE-800572D0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C7BAD816-3DC7-49BB-A4B2-F9AAB0003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5CE88DD-EEEE-4C9C-A2A8-88CF1E44F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09AE0A6-96F4-405E-AF88-AF112DEC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1DC185F-C1F6-40F4-B88D-2A748745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8465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4F5E122-8D8E-4FF3-8216-16F136E7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8BF44ED-BB1E-48FF-925B-16D8175B6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5619AE39-A340-4E05-88F5-59D87EFB2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C6AD8834-DBB1-4105-93CD-872E87F7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8F1B055E-90D7-42BA-AB24-7CF6BA08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9262156-C2F0-473E-9745-DFF9C4FF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91640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AEDB362-201B-4B23-9DCB-61FDDAA8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CC5D4974-66E7-4D98-894B-39DE1F9F7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3250C5B3-5C56-418E-B12B-C9E430A26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8491F1B9-AF92-46C4-ADAF-CB16AB940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6EBEB556-330F-4ABE-8283-A463F42F5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A2E791A7-BA50-4D46-A329-EDE77F0F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1F00419D-42C6-48EE-B46E-A1DDD8C4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85E11E53-2B35-4E0E-A645-8757E67F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2438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2E81E87-A775-47A2-B05F-0A983F30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611B8417-0510-4016-9A84-1784E9CB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D5AB6B3A-30FA-4F2D-B529-C29B2F31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8A82DBB3-95F2-4DA2-8AB3-74B656B9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76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A53F0EE1-E342-4C53-AA44-6D5F262A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B6D09979-2074-4C4A-A99B-236DBAF8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A08608B5-09EF-4B2B-B1ED-5EE6FC57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1115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0D88492-CAB5-45F4-995C-3AD2D4A1E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982540F-E60F-4C29-960B-BC510A07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27C2B282-6713-495B-BF5B-A9263F3C3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6F426706-8C2C-402D-AE29-A9819A0C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721AF60-FA02-41CB-9498-2B77947E0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75FB0DCE-DDDB-4CF1-BC8D-FDA6F5744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9134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1F67FBF-2F61-4A19-BA99-FBDE962B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F9484D2C-AAB7-49B2-98F2-D95C4D014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52593EE0-F3E1-46BE-8E5D-083179CE8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6E5F8546-B545-4BDD-9514-15C0747A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88D3224C-1E12-45B5-9540-E6F4EC98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38AE8CF3-7C3D-4CBE-AD19-E6EF4075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3225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133ED81D-4DD5-4051-A368-878E899F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AB379E5-EA75-4697-B767-0B93FA3AC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11E8C6DE-0B23-4F9D-BDBE-309AD81EF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37AE6-13FB-46AD-B604-EE4C58747818}" type="datetimeFigureOut">
              <a:rPr lang="en-AT" smtClean="0"/>
              <a:t>09/12/2020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3F171B3-B2F7-409D-991C-A0119C937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8A421B80-D9C0-4395-836E-7597965D0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62852-2FA3-4BF8-A4CE-1FAF10F065AC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6000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778091C-F272-4DE3-B03A-7692F4622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Implemented Topics</a:t>
            </a:r>
            <a:endParaRPr lang="en-AT" sz="36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0D7EA9F-B23F-45BF-97BA-FF664B186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6307"/>
            <a:ext cx="10515600" cy="4100656"/>
          </a:xfrm>
        </p:spPr>
        <p:txBody>
          <a:bodyPr/>
          <a:lstStyle/>
          <a:p>
            <a:r>
              <a:rPr lang="en-US" sz="2000" dirty="0"/>
              <a:t>How to estimate costs of software development project?</a:t>
            </a:r>
          </a:p>
          <a:p>
            <a:pPr lvl="1"/>
            <a:r>
              <a:rPr lang="en-US" sz="2000" dirty="0"/>
              <a:t>Software cost models</a:t>
            </a:r>
          </a:p>
          <a:p>
            <a:pPr lvl="1"/>
            <a:r>
              <a:rPr lang="en-US" sz="2000" dirty="0"/>
              <a:t>Learning curve in new project development</a:t>
            </a:r>
          </a:p>
          <a:p>
            <a:pPr lvl="1"/>
            <a:r>
              <a:rPr lang="en-US" sz="2000" dirty="0"/>
              <a:t>Lifecycle of designed products</a:t>
            </a:r>
          </a:p>
          <a:p>
            <a:pPr lvl="1"/>
            <a:endParaRPr lang="en-US" dirty="0"/>
          </a:p>
          <a:p>
            <a:r>
              <a:rPr lang="en-US" sz="2000" dirty="0"/>
              <a:t>How can the process of software creation be improved?</a:t>
            </a:r>
          </a:p>
          <a:p>
            <a:pPr lvl="1"/>
            <a:r>
              <a:rPr lang="en-US" sz="2000" dirty="0"/>
              <a:t>Flat decision making for better value delivery</a:t>
            </a:r>
          </a:p>
          <a:p>
            <a:pPr lvl="1"/>
            <a:r>
              <a:rPr lang="en-US" sz="2000" dirty="0"/>
              <a:t>Creating direct links between technical parameters and business aspects</a:t>
            </a:r>
          </a:p>
          <a:p>
            <a:pPr lvl="1"/>
            <a:endParaRPr lang="en-US" dirty="0"/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1607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5B94616-60D4-44DB-92C6-C7A6E9E5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Gannt chart</a:t>
            </a:r>
            <a:endParaRPr lang="en-AT" sz="3600" dirty="0"/>
          </a:p>
        </p:txBody>
      </p:sp>
      <p:pic>
        <p:nvPicPr>
          <p:cNvPr id="5" name="Контейнер за съдържание 4">
            <a:extLst>
              <a:ext uri="{FF2B5EF4-FFF2-40B4-BE49-F238E27FC236}">
                <a16:creationId xmlns:a16="http://schemas.microsoft.com/office/drawing/2014/main" id="{64B88F52-A61A-461F-844E-52D750BC0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4" y="2200060"/>
            <a:ext cx="8540559" cy="4221366"/>
          </a:xfrm>
        </p:spPr>
      </p:pic>
    </p:spTree>
    <p:extLst>
      <p:ext uri="{BB962C8B-B14F-4D97-AF65-F5344CB8AC3E}">
        <p14:creationId xmlns:p14="http://schemas.microsoft.com/office/powerpoint/2010/main" val="16980312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52</Words>
  <Application>Microsoft Office PowerPoint</Application>
  <PresentationFormat>Широк екран</PresentationFormat>
  <Paragraphs>10</Paragraphs>
  <Slides>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на Office</vt:lpstr>
      <vt:lpstr>Implemented Topics</vt:lpstr>
      <vt:lpstr>Gannt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dzhandimitrov@gmail.com</dc:creator>
  <cp:lastModifiedBy>dzhandimitrov@gmail.com</cp:lastModifiedBy>
  <cp:revision>3</cp:revision>
  <dcterms:created xsi:type="dcterms:W3CDTF">2020-12-09T20:18:58Z</dcterms:created>
  <dcterms:modified xsi:type="dcterms:W3CDTF">2020-12-09T20:43:31Z</dcterms:modified>
</cp:coreProperties>
</file>