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3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CC55A-04FF-4757-B9BD-C514FCC5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E7B66F-68EB-4173-9D6A-7AFB1C1BE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53E48E-5BA0-447B-907A-E66180B9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15354-8387-4246-AED9-F5A9FB8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1567D-4A7E-461F-ACFF-BCAA61C3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46090-7188-4239-8987-85A97F15E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79B5BF-E497-4D6C-B283-04F68B24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B9B74-AF04-45E0-AA3F-805E03D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0926B-0536-474C-A4B9-8829F2E4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88B50D-4EF5-4850-876C-E76C5E9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1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952D-ABC5-4270-A433-32FE04D7C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543FEA-3AD2-4577-A87F-03B2E2D7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6CAEA-5D45-46A1-A4A3-DCFA4195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D0C91-2CD5-481B-96A4-EE6F027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51682-449B-47D5-8655-352936E9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EFC9-9C92-444F-B76A-BD2CF0A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7A3D9-056D-44DC-8234-0255306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2F8B4-E7A0-43B0-A9E2-E500D6A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A0296-F13C-4F4B-9085-B6EBA63A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0C8F9-E18D-4E26-B5E6-3BF1379B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0E86-06F2-471D-94A0-14A29F80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89484E-2D37-48B2-BD5C-FA4997C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C5D4-8485-4721-9696-676C7BFB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BC6B6F-4B5C-4D5F-AECA-314C635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756A3-65CE-44C5-BB22-4584E73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EEAA-E0E1-460D-BF54-C64FE8C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94F54-F2DB-4D5E-9BA1-50757273D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56B6D2-9FD8-4F95-8CF9-AB5446C89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5495BA-C85A-4CF1-B763-02CDBA9A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BB199-D1B1-4551-89EC-543CFC87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66206-A471-4921-9863-D5FBE835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4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89DA1-B03D-482D-9952-7786D960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8061E-8029-46AC-9775-29EE4C61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490246-D0B8-487E-A188-C77E42F4E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1963CA-9D72-43CE-95C7-0A33057E0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13F08-F668-45FF-B3A6-7021DD31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431B94-42B1-4B2C-B7F8-8CDD866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09252A-58FB-417B-80F4-2DDF6D68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D62CCD-C956-4267-865E-8A76C44E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8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050CF-BAA2-4013-AD73-E41DD371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588B13-EB92-4B9B-8917-0E5B2B01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30AE5-83B5-4E1F-94C7-5CFE45E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5CDE93-C214-4210-8EE4-DF8D299E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63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30AFE0-3086-428F-B51F-6C7896B8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13F3D4-2009-47A0-9C07-AF62036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058CD-91AE-40F5-8460-30E16D3F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66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4DFC-D1E7-49FB-BCD2-E0B790C2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B6E5CA-2082-4411-8154-062C543A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94BFF6-A8EC-4F81-ACB5-FFAAD0E7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DD264-BB46-4898-BBA1-8BC17F27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A7B94-9084-4628-B9FB-15996AA8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3E5A65-6988-496E-B68C-17BC809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2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8073B-4B36-4610-BAE5-52FBEF48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A4DE0-F954-4D6F-A652-D7C371069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2E604D-94C5-4614-8355-8ED85EA1F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8BFB1-0C0D-4829-B556-63D33AE0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6FB6C-2713-47C4-9538-AA6A2A11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F04EA-B4D6-49F2-9A0A-0E1C4DA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44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A3A268-5EEC-4E01-9544-838F6296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6BC699-8FF9-4F90-ADA3-C702FCF7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814FAF-F82C-443C-A58D-98BA5D5B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3C64-DDAD-4AB6-8EA4-C12558D2B7EB}" type="datetimeFigureOut">
              <a:rPr lang="de-AT" smtClean="0"/>
              <a:t>17.12.20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E117-0633-473E-9C84-68928696B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00ECE-5E3C-4107-836B-8AF3E4A4A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EEE85CC-C272-AC4C-AF59-957DD116A567}"/>
              </a:ext>
            </a:extLst>
          </p:cNvPr>
          <p:cNvSpPr txBox="1"/>
          <p:nvPr/>
        </p:nvSpPr>
        <p:spPr>
          <a:xfrm>
            <a:off x="646771" y="1305342"/>
            <a:ext cx="111437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Registrierkassensicherheitsverordnung</a:t>
            </a: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(RKSV)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Regelungen, kritische Diskussion insbesondere der Zertifizierungspflicht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B2828A-92F8-0C44-9F68-71DA0CC37065}"/>
              </a:ext>
            </a:extLst>
          </p:cNvPr>
          <p:cNvSpPr txBox="1"/>
          <p:nvPr/>
        </p:nvSpPr>
        <p:spPr>
          <a:xfrm>
            <a:off x="7415561" y="5151863"/>
            <a:ext cx="420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Seminar aus BIS / Matthäus Bulgarini</a:t>
            </a:r>
          </a:p>
        </p:txBody>
      </p:sp>
    </p:spTree>
    <p:extLst>
      <p:ext uri="{BB962C8B-B14F-4D97-AF65-F5344CB8AC3E}">
        <p14:creationId xmlns:p14="http://schemas.microsoft.com/office/powerpoint/2010/main" val="102909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F832F73-7E87-BA43-A232-7719350B1A6D}"/>
              </a:ext>
            </a:extLst>
          </p:cNvPr>
          <p:cNvSpPr txBox="1"/>
          <p:nvPr/>
        </p:nvSpPr>
        <p:spPr>
          <a:xfrm>
            <a:off x="525966" y="379141"/>
            <a:ext cx="11160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10.12.2020 – 17.12.2020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Conclusio (Schlussteil)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Überarbeitung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Präsentation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4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83190-DD09-4045-A3B4-CC9220D4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Planung mittels Gantt 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(stand 17.12.2020)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 descr="Ein Bild, das Tisch enthält.&#10;&#10;Automatisch generierte Beschreibung">
            <a:extLst>
              <a:ext uri="{FF2B5EF4-FFF2-40B4-BE49-F238E27FC236}">
                <a16:creationId xmlns:a16="http://schemas.microsoft.com/office/drawing/2014/main" id="{2E99CD15-4A90-BF48-98E5-F37857FB8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1578625"/>
            <a:ext cx="11353800" cy="423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Planung mittels Gantt (stand 17.12.2020)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 CookBook</dc:title>
  <dc:creator>Manu ....</dc:creator>
  <cp:lastModifiedBy>Matthäus Bulgarini</cp:lastModifiedBy>
  <cp:revision>21</cp:revision>
  <dcterms:created xsi:type="dcterms:W3CDTF">2020-10-13T13:23:52Z</dcterms:created>
  <dcterms:modified xsi:type="dcterms:W3CDTF">2020-12-17T07:52:49Z</dcterms:modified>
</cp:coreProperties>
</file>