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/>
    <p:restoredTop sz="94607"/>
  </p:normalViewPr>
  <p:slideViewPr>
    <p:cSldViewPr snapToGrid="0" snapToObjects="1">
      <p:cViewPr varScale="1">
        <p:scale>
          <a:sx n="106" d="100"/>
          <a:sy n="106" d="100"/>
        </p:scale>
        <p:origin x="100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6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3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6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3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9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3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9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12/16/20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7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A5B9DB-0BF9-4260-A97B-936524F96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2827CD-E753-4112-88F7-EF5F104DF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558" b="1517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824785-89B4-4433-955A-F2C847B15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59" y="614291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rgbClr val="BF99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2F77E6-F7D5-344C-A2EB-3DE4FF73C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925" y="1731762"/>
            <a:ext cx="8058150" cy="245384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AT" sz="5500"/>
              <a:t>Apache Tomcat Cookbook </a:t>
            </a:r>
            <a:br>
              <a:rPr lang="de-AT" sz="5500"/>
            </a:br>
            <a:r>
              <a:rPr lang="de-AT" sz="5500"/>
              <a:t>(Nutshell Examples)</a:t>
            </a:r>
            <a:endParaRPr lang="de-DE" sz="550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939613-31EE-994B-8186-566FF3DB3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8975" y="4599432"/>
            <a:ext cx="5734051" cy="934593"/>
          </a:xfrm>
        </p:spPr>
        <p:txBody>
          <a:bodyPr>
            <a:normAutofit/>
          </a:bodyPr>
          <a:lstStyle/>
          <a:p>
            <a:pPr algn="ctr"/>
            <a:r>
              <a:rPr lang="de-DE" sz="3200"/>
              <a:t>Marion Tomes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B2E64D6-3AEB-4AFF-9475-E210F85E0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99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D8580-166F-5541-90D2-B1CFEB7A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Gantt-Diagramm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D7FB2E49-B565-1049-A218-4A6B97F89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685"/>
          <a:stretch/>
        </p:blipFill>
        <p:spPr>
          <a:xfrm>
            <a:off x="1405912" y="1961321"/>
            <a:ext cx="9380176" cy="4664075"/>
          </a:xfrm>
        </p:spPr>
      </p:pic>
    </p:spTree>
    <p:extLst>
      <p:ext uri="{BB962C8B-B14F-4D97-AF65-F5344CB8AC3E}">
        <p14:creationId xmlns:p14="http://schemas.microsoft.com/office/powerpoint/2010/main" val="396231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0557A0F-A96E-AF45-9A24-885EC3244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800"/>
              <a:t>Table of contents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27432"/>
          </a:xfrm>
          <a:custGeom>
            <a:avLst/>
            <a:gdLst>
              <a:gd name="connsiteX0" fmla="*/ 0 w 3255095"/>
              <a:gd name="connsiteY0" fmla="*/ 0 h 27432"/>
              <a:gd name="connsiteX1" fmla="*/ 618468 w 3255095"/>
              <a:gd name="connsiteY1" fmla="*/ 0 h 27432"/>
              <a:gd name="connsiteX2" fmla="*/ 1269487 w 3255095"/>
              <a:gd name="connsiteY2" fmla="*/ 0 h 27432"/>
              <a:gd name="connsiteX3" fmla="*/ 1953057 w 3255095"/>
              <a:gd name="connsiteY3" fmla="*/ 0 h 27432"/>
              <a:gd name="connsiteX4" fmla="*/ 2636627 w 3255095"/>
              <a:gd name="connsiteY4" fmla="*/ 0 h 27432"/>
              <a:gd name="connsiteX5" fmla="*/ 3255095 w 3255095"/>
              <a:gd name="connsiteY5" fmla="*/ 0 h 27432"/>
              <a:gd name="connsiteX6" fmla="*/ 3255095 w 3255095"/>
              <a:gd name="connsiteY6" fmla="*/ 27432 h 27432"/>
              <a:gd name="connsiteX7" fmla="*/ 2538974 w 3255095"/>
              <a:gd name="connsiteY7" fmla="*/ 27432 h 27432"/>
              <a:gd name="connsiteX8" fmla="*/ 1822853 w 3255095"/>
              <a:gd name="connsiteY8" fmla="*/ 27432 h 27432"/>
              <a:gd name="connsiteX9" fmla="*/ 1171834 w 3255095"/>
              <a:gd name="connsiteY9" fmla="*/ 27432 h 27432"/>
              <a:gd name="connsiteX10" fmla="*/ 0 w 3255095"/>
              <a:gd name="connsiteY10" fmla="*/ 27432 h 27432"/>
              <a:gd name="connsiteX11" fmla="*/ 0 w 3255095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27432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3929" y="7395"/>
                  <a:pt x="3255140" y="21864"/>
                  <a:pt x="3255095" y="27432"/>
                </a:cubicBezTo>
                <a:cubicBezTo>
                  <a:pt x="3088545" y="32347"/>
                  <a:pt x="2687475" y="16563"/>
                  <a:pt x="2538974" y="27432"/>
                </a:cubicBezTo>
                <a:cubicBezTo>
                  <a:pt x="2390473" y="38301"/>
                  <a:pt x="2137381" y="185"/>
                  <a:pt x="1822853" y="27432"/>
                </a:cubicBezTo>
                <a:cubicBezTo>
                  <a:pt x="1508325" y="54679"/>
                  <a:pt x="1466437" y="29529"/>
                  <a:pt x="1171834" y="27432"/>
                </a:cubicBezTo>
                <a:cubicBezTo>
                  <a:pt x="877231" y="25335"/>
                  <a:pt x="561097" y="46787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55095" h="27432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5288" y="12649"/>
                  <a:pt x="3254107" y="17989"/>
                  <a:pt x="3255095" y="27432"/>
                </a:cubicBezTo>
                <a:cubicBezTo>
                  <a:pt x="3120743" y="25834"/>
                  <a:pt x="2759628" y="51606"/>
                  <a:pt x="2604076" y="27432"/>
                </a:cubicBezTo>
                <a:cubicBezTo>
                  <a:pt x="2448524" y="3258"/>
                  <a:pt x="2184336" y="28743"/>
                  <a:pt x="1887955" y="27432"/>
                </a:cubicBezTo>
                <a:cubicBezTo>
                  <a:pt x="1591574" y="26121"/>
                  <a:pt x="1548845" y="16014"/>
                  <a:pt x="1334589" y="27432"/>
                </a:cubicBezTo>
                <a:cubicBezTo>
                  <a:pt x="1120333" y="38850"/>
                  <a:pt x="996014" y="18806"/>
                  <a:pt x="683570" y="27432"/>
                </a:cubicBezTo>
                <a:cubicBezTo>
                  <a:pt x="371126" y="36058"/>
                  <a:pt x="198687" y="25311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BF9988"/>
          </a:solidFill>
          <a:ln w="38100" cap="rnd">
            <a:solidFill>
              <a:srgbClr val="BF9988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fik 11" descr="Ein Bild, das Text, Dokument enthält.&#10;&#10;Automatisch generierte Beschreibung">
            <a:extLst>
              <a:ext uri="{FF2B5EF4-FFF2-40B4-BE49-F238E27FC236}">
                <a16:creationId xmlns:a16="http://schemas.microsoft.com/office/drawing/2014/main" id="{B884C870-9B18-1D49-A406-A869DDE06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727" y="83290"/>
            <a:ext cx="4595188" cy="669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72707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RightStep">
      <a:dk1>
        <a:srgbClr val="000000"/>
      </a:dk1>
      <a:lt1>
        <a:srgbClr val="FFFFFF"/>
      </a:lt1>
      <a:dk2>
        <a:srgbClr val="272441"/>
      </a:dk2>
      <a:lt2>
        <a:srgbClr val="E2E6E8"/>
      </a:lt2>
      <a:accent1>
        <a:srgbClr val="BF9988"/>
      </a:accent1>
      <a:accent2>
        <a:srgbClr val="AFA077"/>
      </a:accent2>
      <a:accent3>
        <a:srgbClr val="A1A77E"/>
      </a:accent3>
      <a:accent4>
        <a:srgbClr val="8CAA74"/>
      </a:accent4>
      <a:accent5>
        <a:srgbClr val="82AC81"/>
      </a:accent5>
      <a:accent6>
        <a:srgbClr val="77AE8D"/>
      </a:accent6>
      <a:hlink>
        <a:srgbClr val="5E899D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Macintosh PowerPoint</Application>
  <PresentationFormat>Breitbild</PresentationFormat>
  <Paragraphs>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Modern Love</vt:lpstr>
      <vt:lpstr>The Hand</vt:lpstr>
      <vt:lpstr>SketchyVTI</vt:lpstr>
      <vt:lpstr>Apache Tomcat Cookbook  (Nutshell Examples)</vt:lpstr>
      <vt:lpstr>Gantt-Diagramm</vt:lpstr>
      <vt:lpstr>Table of contents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Tomcat Cookbook  (Nutshell Examples)</dc:title>
  <dc:creator>Marion Tomes</dc:creator>
  <cp:lastModifiedBy>Marion Tomes</cp:lastModifiedBy>
  <cp:revision>2</cp:revision>
  <dcterms:created xsi:type="dcterms:W3CDTF">2020-12-16T22:03:32Z</dcterms:created>
  <dcterms:modified xsi:type="dcterms:W3CDTF">2020-12-16T22:28:02Z</dcterms:modified>
</cp:coreProperties>
</file>