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7AF7D06-44FD-4818-8E33-C92E22CFB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3638A59F-B3DF-4018-8318-2A4B07727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EF325418-1570-42E5-AD93-5A7E1069E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760AD7E2-E54A-4D7D-B4E6-4D0FAE68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1A3C202-3CC9-446F-B0EB-B02EDEBA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77492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44F7B02-1A36-4408-84CF-71CF3267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2D93863E-2366-41B6-89D9-7D50758BE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4E548B5E-232C-4436-B276-94E340DBD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6660226-07E6-4212-8E7B-A042E64D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CC273EE9-18E3-4066-95E4-9F8EBC77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9382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4A2846CF-B1D6-46E7-A275-1A204C8419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B5D91B37-2044-444F-A4D5-847B89A1D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8976AEA-E495-4B0F-AAEA-204634ED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B254EC34-7908-4F0A-9322-A3D496078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F8237566-A7A7-4666-AEF2-0FB7D4C0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5922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8A61701-4F78-4602-9C82-4775EBA8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1E51D8A-69AA-4CB5-B1F5-E8F09882E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E66FA173-2CC7-48AE-B289-364D2E3D0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F39A91A2-C69A-41A3-9E63-CBC5C451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E0F1955-7A6A-4895-8772-A9E27F68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7009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F837233-7C28-4710-A958-1001B851C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93FF4FA8-8D9F-4AE9-909B-418C6273F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DE5A2782-D74D-48CC-87EF-65FD3D48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A57069C-5502-4F51-A839-F5418543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7EABD67-05B2-4B69-AF3E-FFAB46D3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40557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6FF4F09-8E83-4F2C-9242-F96B0362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D8C1F9F-199F-4D36-BF48-B384C18AA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88E42B4C-662C-4A97-A3F0-245417243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708D4884-4CDA-41F2-A8FB-A71514670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18C5D81C-0DCC-42BC-B46B-5884EDE4E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64167598-71DB-48AE-863C-821673F3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589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74FAB97-AA5D-4BCC-A006-6FB43A922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6D535985-D6A6-4E57-AE63-5A5775860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5997D136-147B-4894-98EF-F369F6A6E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8DA19D29-06BE-4584-B69E-2A0215A51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1BB7BE03-BDE5-4D36-AE1B-D98717FAD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101FD9AF-7BF1-4780-BC42-144557B8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64379B44-959C-4745-B426-041AB802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870F9260-6176-4EB8-B3CF-6985442E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489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6545E1B-5463-4C92-A807-07A42891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0FE4196A-F807-49E2-A1D6-21E43216E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5952DF36-D3C3-432F-BB6A-3C7B89D7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D2FEF523-EF06-4973-AB43-258623656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3505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8063739F-0851-476F-9340-E12BAC254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FD8EB9E0-A612-4D4D-B6F4-0CC1901A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4A9A2900-3758-4E07-BCAC-89B86F92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1633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3A99D61-B58E-4B1D-BE41-894AFD98F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27287AD-CC21-47D4-8E8A-D258A0720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0E32726E-B8CE-4110-9E7B-104B01C63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533167FB-4892-4974-BF61-EB7096F6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F81D7E3E-93A7-473D-AF59-A2EDD0C4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941044F6-9326-4922-AED3-B8B5C9002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0779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711D220-4C38-4496-87A7-B6F22BC4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3B8FFB03-D774-464D-AACC-BCEDF443B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7CA4443D-3BD7-462F-BC63-5425207CC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BE631D40-8367-4595-9EC3-2FE7C9D7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FDC7F28B-4CCF-4DC7-8961-A32D18BF1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C30E3D5A-166F-4D1D-BDDE-B1A99458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0917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00ECF3E3-24F3-44EF-BDE5-D7DDAB852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81A28525-B047-4DA5-B2E0-EC045AEA1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8276FF26-2868-448C-B2CA-D1339D918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85F2-5BE0-4D40-9DCC-8C0D4B7FC9AC}" type="datetimeFigureOut">
              <a:rPr lang="en-AT" smtClean="0"/>
              <a:t>25/11/2020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6152C9A-B6EA-4174-8533-1E65728A7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A06F7AA-29BF-4C4C-B6B0-126CBBEB8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77889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CFF863B-F6DC-4925-858D-D5831B679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Contents</a:t>
            </a:r>
            <a:endParaRPr lang="en-AT" sz="32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9023749-8686-4EB6-AA77-3406204C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The economics behind software development</a:t>
            </a:r>
            <a:endParaRPr lang="en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/>
              <a:t>	1.1 How do we define successful software</a:t>
            </a:r>
          </a:p>
          <a:p>
            <a:pPr marL="0" indent="0">
              <a:buNone/>
            </a:pPr>
            <a:r>
              <a:rPr lang="en-US" sz="1500" dirty="0"/>
              <a:t>	1.2 Subtle aspects of software economics</a:t>
            </a:r>
          </a:p>
          <a:p>
            <a:pPr marL="0" indent="0">
              <a:buNone/>
            </a:pPr>
            <a:r>
              <a:rPr lang="en-US" sz="1500" dirty="0"/>
              <a:t>		1.2.1 Scalability of the product</a:t>
            </a:r>
          </a:p>
          <a:p>
            <a:pPr marL="0" indent="0">
              <a:buNone/>
            </a:pPr>
            <a:r>
              <a:rPr lang="en-US" sz="1500" dirty="0"/>
              <a:t>		1.2.2 Important of delivery time</a:t>
            </a:r>
          </a:p>
          <a:p>
            <a:pPr marL="0" indent="0">
              <a:buNone/>
            </a:pPr>
            <a:r>
              <a:rPr lang="en-US" sz="1500" dirty="0"/>
              <a:t>2. Different types of open-source software</a:t>
            </a:r>
          </a:p>
          <a:p>
            <a:pPr marL="0" indent="0">
              <a:buNone/>
            </a:pPr>
            <a:r>
              <a:rPr lang="en-US" sz="1500" dirty="0"/>
              <a:t>	2.1 Community open-source</a:t>
            </a:r>
          </a:p>
          <a:p>
            <a:pPr marL="0" indent="0">
              <a:buNone/>
            </a:pPr>
            <a:r>
              <a:rPr lang="en-US" sz="1500" dirty="0"/>
              <a:t>	2.2 Single-vendor commercial open-source</a:t>
            </a:r>
          </a:p>
          <a:p>
            <a:pPr marL="0" indent="0">
              <a:buNone/>
            </a:pPr>
            <a:r>
              <a:rPr lang="en-US" sz="1500" dirty="0"/>
              <a:t>		2.2.1 Business functions of open-source release</a:t>
            </a:r>
          </a:p>
          <a:p>
            <a:pPr marL="0" indent="0">
              <a:buNone/>
            </a:pPr>
            <a:r>
              <a:rPr lang="en-US" sz="1500" dirty="0"/>
              <a:t>		2.2.2 How the open-source develops your product</a:t>
            </a:r>
          </a:p>
          <a:p>
            <a:pPr marL="0" indent="0">
              <a:buNone/>
            </a:pPr>
            <a:r>
              <a:rPr lang="en-US" sz="1500" dirty="0"/>
              <a:t>3. What motivates developers to be part of open-source project</a:t>
            </a:r>
          </a:p>
          <a:p>
            <a:pPr marL="0" indent="0">
              <a:buNone/>
            </a:pPr>
            <a:r>
              <a:rPr lang="en-US" sz="1500" dirty="0"/>
              <a:t>	3.1 Materialistic motives in open-source participation</a:t>
            </a:r>
          </a:p>
          <a:p>
            <a:pPr marL="0" indent="0">
              <a:buNone/>
            </a:pPr>
            <a:r>
              <a:rPr lang="en-US" sz="1500" dirty="0"/>
              <a:t>	3.2 Other motivators and the future of communities</a:t>
            </a:r>
          </a:p>
          <a:p>
            <a:endParaRPr lang="en-US" sz="1500" dirty="0"/>
          </a:p>
          <a:p>
            <a:endParaRPr lang="en-US" dirty="0"/>
          </a:p>
          <a:p>
            <a:endParaRPr lang="en-US" dirty="0"/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33573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DAC13CD-9A20-44B4-9044-C332CB1F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271"/>
            <a:ext cx="105156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dirty="0"/>
              <a:t>Gantt Chart</a:t>
            </a:r>
          </a:p>
        </p:txBody>
      </p:sp>
      <p:pic>
        <p:nvPicPr>
          <p:cNvPr id="9" name="Контейнер за съдържание 8">
            <a:extLst>
              <a:ext uri="{FF2B5EF4-FFF2-40B4-BE49-F238E27FC236}">
                <a16:creationId xmlns:a16="http://schemas.microsoft.com/office/drawing/2014/main" id="{43153FC2-9DDA-4C95-B923-1246CD6EBA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58" y="2055043"/>
            <a:ext cx="11156422" cy="4240686"/>
          </a:xfrm>
        </p:spPr>
      </p:pic>
    </p:spTree>
    <p:extLst>
      <p:ext uri="{BB962C8B-B14F-4D97-AF65-F5344CB8AC3E}">
        <p14:creationId xmlns:p14="http://schemas.microsoft.com/office/powerpoint/2010/main" val="3820794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</Words>
  <Application>Microsoft Office PowerPoint</Application>
  <PresentationFormat>Широк екран</PresentationFormat>
  <Paragraphs>17</Paragraphs>
  <Slides>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на Office</vt:lpstr>
      <vt:lpstr>Contents</vt:lpstr>
      <vt:lpstr>Gantt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dzhandimitrov@gmail.com</dc:creator>
  <cp:lastModifiedBy>dzhandimitrov@gmail.com</cp:lastModifiedBy>
  <cp:revision>1</cp:revision>
  <dcterms:created xsi:type="dcterms:W3CDTF">2020-11-25T20:17:16Z</dcterms:created>
  <dcterms:modified xsi:type="dcterms:W3CDTF">2020-11-25T20:18:32Z</dcterms:modified>
</cp:coreProperties>
</file>