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96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B623458C-154A-4C2A-B211-6A203F773D8B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AT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47A7250-B5DE-4CCC-A9E0-D2C8A7F03EA4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AT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D3316A55-2C7F-44D2-95FD-8073B1A6BA1A}" type="datetime1">
              <a:rPr lang="de-AT"/>
              <a:pPr lvl="0"/>
              <a:t>17.12.2020</a:t>
            </a:fld>
            <a:endParaRPr lang="de-AT"/>
          </a:p>
        </p:txBody>
      </p:sp>
      <p:sp>
        <p:nvSpPr>
          <p:cNvPr id="4" name="Folienbildplatzhalter 3">
            <a:extLst>
              <a:ext uri="{FF2B5EF4-FFF2-40B4-BE49-F238E27FC236}">
                <a16:creationId xmlns:a16="http://schemas.microsoft.com/office/drawing/2014/main" id="{1B533FF2-2126-4397-8F18-878F0191D6D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izenplatzhalter 4">
            <a:extLst>
              <a:ext uri="{FF2B5EF4-FFF2-40B4-BE49-F238E27FC236}">
                <a16:creationId xmlns:a16="http://schemas.microsoft.com/office/drawing/2014/main" id="{4042BB2A-EC0A-420C-983E-FBDFD2118020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0A41A9A-8560-4F51-A13D-1533945B6C85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AT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8225CDC-BF14-4B31-BE2E-A078EA6BC16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AT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0715AB4B-5BF1-43A5-B0D4-127CD9354F59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33005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de-DE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de-DE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de-DE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de-DE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de-DE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BB4D9A-F401-4AC9-8121-27790B016BCE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3C5AA84-EF3F-42AD-9593-2C05EF00C7A8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E9434ED-C944-4288-881D-E3D6A20922D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15.10.2020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6A47471-FD3F-4AAB-8379-F583CF7BD7F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20AFE16-D293-435D-A59C-E58B6B4E7A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EB71803-821D-4075-9EAA-0AFCAFADE152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5584013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B2F30E-CE63-4372-A1CF-1A3C4DEE0BA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B921FD2-9923-4084-901D-B11141F54CEB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CDEF412-BC46-44D7-9485-289DB1740A8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15.10.2020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13E38BE-D6E8-4F97-9DF4-F07EA75F173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FEC91D6-3132-4C1D-9233-E321D07DFF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AA90FFE-C7B2-4986-9BE5-B1365BBFB55F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18837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4C3C6D5-0734-4D0D-93BA-54C2371C890A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733AB71-8D81-45C8-9740-713DEC1585CD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C3FC10-D78D-4D6E-85AA-4D519EE7942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15.10.2020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A46F8BF-6FB9-4522-B8A9-8C88C4A4A20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EAF330F-5965-4183-90B4-7903AE653C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940FDEA-DC37-4A37-8631-8C46647C6B4E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04363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C4D36C-7A13-40BD-9DFD-455E144939A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72640FF-F1DE-49C9-89C5-CF1D4F009199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20978F6-4EF0-4818-B2AE-453B382ED14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15.10.2020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6CB6339-C4D9-4956-8240-65D63E3AF47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ADDDA33-0EA6-45A7-B47E-E4D4822E55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404650D-EEC2-40F0-BB76-FD9CB546817E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3233724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AC676C-864C-4D19-BB57-BBCB6B260BE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A37A41F-364B-4F05-A07C-E004EF2A123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31F3CC9-AAEA-4D11-B38B-56FB885811F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15.10.2020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AC06085-ADC6-4F24-BF77-3AC8A481E46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D11270D-0493-4689-B366-8208EC2CE61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F2CDEE8-8404-47EE-8D53-7C6CA3F2C7E7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9034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9575AC-1465-4205-8131-7EE99B5C2CF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4C04B8F-2E3A-43B7-A3B8-6D2A4ECC5EF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A5088DD-ECBF-4ED0-BD6A-8E4D6C91C606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1E71A27-24F9-48CC-B271-97284B664A1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15.10.2020</a:t>
            </a:r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598F09B-6C5F-458E-A1FC-272F8C2D7B3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0D2626E-A89E-4ED4-AA3A-13F3A8B43B6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4A2E6F7-EF4B-454B-B432-F307EFA40B7C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28369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313EEE-44BC-48B1-8547-8DA92BD814D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9016288-313A-4F12-9D32-4DE2C1DE622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B14F89E-C587-453D-981C-3D49F431C6D1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A5B336C-71A2-486F-86C6-DE252A507CCB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2F6F9B2-97A4-4265-ABBB-A94A66A29EE8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7D725E7-1D84-4598-A2B9-B2495B8B03F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15.10.2020</a:t>
            </a:r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DBBF848-4599-493F-9BBD-6BB6A2B1DC3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74403E4-12E4-4992-A605-B2BA107171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D60B30E-08B4-4389-B08A-ABBBE134DDBD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57043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E2ABB1-49E5-4F44-93CA-1E05B4E3B0C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44D7F6B-BAB5-4402-82DA-28E4CBD1A68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15.10.2020</a:t>
            </a:r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B0EDF30-7DAF-49FA-BF87-EDDEA2CAB15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8638627-F406-453A-B734-7008771FB0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3878974-18B1-4800-A288-B9C05EC2D8C3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76426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809189D-A398-4902-BCFB-9D277BB78EB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15.10.2020</a:t>
            </a:r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21372B7-3587-449C-A809-73E8BD07D2A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CC01D64-0E9A-4FFB-89C5-6531AFE24F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1ABFB4B-7918-4E02-82BC-12985AC0BD76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64743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D9703F-C21F-4D44-9745-A268B725F20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1AB4A1B-7DD9-4447-A81A-61AD79B6FA7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346CCDA-1FDE-4380-9AAE-2A2E358ED5A5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4A96734-85BB-462C-8620-1974941C829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15.10.2020</a:t>
            </a:r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B9F15B-6FAF-4919-B19C-2619A3277F0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BDD8557-B19B-425A-8547-764CDE27CF7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1650E17-493E-411D-B6C1-4457B6957632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75323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F8BE17-46E6-4316-B1C4-80ED7E74741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AA437F7-4427-4891-BD0A-1A752CF72F3E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lang="de-AT" sz="3200"/>
            </a:lvl1pPr>
          </a:lstStyle>
          <a:p>
            <a:pPr lvl="0"/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9D4DC31-9F13-4C5E-82C9-6F5D5A117AC9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01CF145-17F2-432A-9DF6-C4D39A6B6ED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15.10.2020</a:t>
            </a:r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917404D-89AB-447F-A3A0-D0174CAD621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CC4AD5B-A9D7-461F-9C14-20618754123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3454225-F0D8-450C-968D-0D9A1CB2BFAE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09345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0A8BB71-6505-4639-976F-F3DA34B0B8E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19ECA5E-8ABC-443B-A3DF-DD481D3CE1E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D0F8BCE-08A8-4C1E-BAB5-4B9B269CCA8D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r>
              <a:rPr lang="de-DE"/>
              <a:t>15.10.2020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3EB2225-9BF4-4828-B7F0-41BD609AAA0B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AT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E23568D-42C7-486E-A53E-0DC0CB1CCAFB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AT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B7BD20E8-CDDD-41D7-96E2-5A0FD74F1895}" type="slidenum"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de-DE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de-DE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de-DE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de-DE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de-DE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de-DE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05E351-8F80-415E-8BB0-7673A0B0B5FD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718349"/>
            <a:ext cx="9144000" cy="2387598"/>
          </a:xfrm>
        </p:spPr>
        <p:txBody>
          <a:bodyPr/>
          <a:lstStyle/>
          <a:p>
            <a:pPr lvl="0"/>
            <a:r>
              <a:rPr lang="en-US" sz="4400">
                <a:solidFill>
                  <a:srgbClr val="222222"/>
                </a:solidFill>
                <a:latin typeface="Arial" pitchFamily="34"/>
              </a:rPr>
              <a:t>Critical Evaluation and Comparison between Proprietary and Open-Source Cloud Systems</a:t>
            </a:r>
            <a:endParaRPr lang="de-AT" sz="4400"/>
          </a:p>
        </p:txBody>
      </p:sp>
      <p:sp>
        <p:nvSpPr>
          <p:cNvPr id="3" name="Textfeld 3">
            <a:extLst>
              <a:ext uri="{FF2B5EF4-FFF2-40B4-BE49-F238E27FC236}">
                <a16:creationId xmlns:a16="http://schemas.microsoft.com/office/drawing/2014/main" id="{135123EA-2FC9-471D-A5E5-E9917D8D971C}"/>
              </a:ext>
            </a:extLst>
          </p:cNvPr>
          <p:cNvSpPr txBox="1"/>
          <p:nvPr/>
        </p:nvSpPr>
        <p:spPr>
          <a:xfrm>
            <a:off x="465365" y="5519053"/>
            <a:ext cx="4759781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Michael WIDY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BDFC2D0-E780-4BBB-AF9E-9D6E13641380}"/>
              </a:ext>
            </a:extLst>
          </p:cNvPr>
          <p:cNvSpPr txBox="1"/>
          <p:nvPr/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1A59E8B-425C-4752-91B5-C8DE7740E1B8}" type="slidenum">
              <a:t>1</a:t>
            </a:fld>
            <a:endParaRPr lang="de-AT" sz="1200" b="0" i="0" u="none" strike="noStrike" kern="1200" cap="none" spc="0" baseline="0">
              <a:solidFill>
                <a:srgbClr val="898989"/>
              </a:solidFill>
              <a:uFillTx/>
              <a:latin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D4E61920-542C-40CE-806C-E05F86EFF2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9308"/>
            <a:ext cx="12192000" cy="6097044"/>
          </a:xfrm>
          <a:prstGeom prst="rect">
            <a:avLst/>
          </a:prstGeom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B5BD3277-0E1E-423D-84CA-4DF0929F75A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140025" y="1019629"/>
            <a:ext cx="2849105" cy="835020"/>
          </a:xfrm>
        </p:spPr>
        <p:txBody>
          <a:bodyPr/>
          <a:lstStyle/>
          <a:p>
            <a:pPr lvl="0"/>
            <a:r>
              <a:rPr lang="de-AT" sz="4000"/>
              <a:t>Projektplan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8EAC0D0-5B8D-4EF1-855F-8AEABFF85173}"/>
              </a:ext>
            </a:extLst>
          </p:cNvPr>
          <p:cNvSpPr txBox="1"/>
          <p:nvPr/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EAF2896-FEB0-44CC-AB73-EFBC88306050}" type="slidenum">
              <a:t>2</a:t>
            </a:fld>
            <a:endParaRPr lang="de-AT" sz="1200" b="0" i="0" u="none" strike="noStrike" kern="1200" cap="none" spc="0" baseline="0">
              <a:solidFill>
                <a:srgbClr val="898989"/>
              </a:solidFill>
              <a:uFillTx/>
              <a:latin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Breitbild</PresentationFormat>
  <Paragraphs>5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Critical Evaluation and Comparison between Proprietary and Open-Source Cloud Systems</vt:lpstr>
      <vt:lpstr>Projektplan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WIDY 1ZP</dc:title>
  <dc:creator>Michael Widy</dc:creator>
  <cp:lastModifiedBy>Michael Widy</cp:lastModifiedBy>
  <cp:revision>7</cp:revision>
  <dcterms:created xsi:type="dcterms:W3CDTF">2020-10-08T10:58:38Z</dcterms:created>
  <dcterms:modified xsi:type="dcterms:W3CDTF">2020-12-17T07:37:52Z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104954</vt:lpwstr>
  </property>
  <property fmtid="{D5CDD505-2E9C-101B-9397-08002B2CF9AE}" pid="3" name="NXPowerLiteSettings">
    <vt:lpwstr>C7000400038000</vt:lpwstr>
  </property>
  <property fmtid="{D5CDD505-2E9C-101B-9397-08002B2CF9AE}" pid="4" name="NXPowerLiteVersion">
    <vt:lpwstr>S9.0.1</vt:lpwstr>
  </property>
</Properties>
</file>