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  <p:sldId id="260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FD99F3-D71F-4CB9-81A5-19A1856F41BA}" v="19" dt="2020-12-16T17:22:02.6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6" autoAdjust="0"/>
    <p:restoredTop sz="94660"/>
  </p:normalViewPr>
  <p:slideViewPr>
    <p:cSldViewPr snapToGrid="0">
      <p:cViewPr varScale="1">
        <p:scale>
          <a:sx n="91" d="100"/>
          <a:sy n="91" d="100"/>
        </p:scale>
        <p:origin x="32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fan Köchl" userId="03f628b3f48cdde2" providerId="LiveId" clId="{B872450B-E447-435D-8B66-C09B8E3CE498}"/>
    <pc:docChg chg="undo custSel mod addSld delSld modSld addMainMaster delMainMaster">
      <pc:chgData name="Stefan Köchl" userId="03f628b3f48cdde2" providerId="LiveId" clId="{B872450B-E447-435D-8B66-C09B8E3CE498}" dt="2020-11-25T16:56:32.071" v="741" actId="2696"/>
      <pc:docMkLst>
        <pc:docMk/>
      </pc:docMkLst>
      <pc:sldChg chg="addSp delSp modSp mod setBg modClrScheme delDesignElem chgLayout">
        <pc:chgData name="Stefan Köchl" userId="03f628b3f48cdde2" providerId="LiveId" clId="{B872450B-E447-435D-8B66-C09B8E3CE498}" dt="2020-11-11T15:59:50.243" v="737"/>
        <pc:sldMkLst>
          <pc:docMk/>
          <pc:sldMk cId="1928267295" sldId="256"/>
        </pc:sldMkLst>
        <pc:spChg chg="del mod">
          <ac:chgData name="Stefan Köchl" userId="03f628b3f48cdde2" providerId="LiveId" clId="{B872450B-E447-435D-8B66-C09B8E3CE498}" dt="2020-10-28T18:48:01.546" v="146" actId="478"/>
          <ac:spMkLst>
            <pc:docMk/>
            <pc:sldMk cId="1928267295" sldId="256"/>
            <ac:spMk id="2" creationId="{22095315-89B9-4546-9382-29CE27C2572F}"/>
          </ac:spMkLst>
        </pc:spChg>
        <pc:spChg chg="mod">
          <ac:chgData name="Stefan Köchl" userId="03f628b3f48cdde2" providerId="LiveId" clId="{B872450B-E447-435D-8B66-C09B8E3CE498}" dt="2020-10-28T18:49:00.312" v="166" actId="20577"/>
          <ac:spMkLst>
            <pc:docMk/>
            <pc:sldMk cId="1928267295" sldId="256"/>
            <ac:spMk id="3" creationId="{308D87C1-3EA4-4FDE-9A68-EA95FD29D132}"/>
          </ac:spMkLst>
        </pc:spChg>
        <pc:spChg chg="add mod">
          <ac:chgData name="Stefan Köchl" userId="03f628b3f48cdde2" providerId="LiveId" clId="{B872450B-E447-435D-8B66-C09B8E3CE498}" dt="2020-10-28T18:48:45.883" v="150" actId="27636"/>
          <ac:spMkLst>
            <pc:docMk/>
            <pc:sldMk cId="1928267295" sldId="256"/>
            <ac:spMk id="6" creationId="{B6B687F7-9302-4C53-B2D2-391FD9013DE0}"/>
          </ac:spMkLst>
        </pc:spChg>
        <pc:spChg chg="add del">
          <ac:chgData name="Stefan Köchl" userId="03f628b3f48cdde2" providerId="LiveId" clId="{B872450B-E447-435D-8B66-C09B8E3CE498}" dt="2020-10-14T16:28:34.865" v="4" actId="26606"/>
          <ac:spMkLst>
            <pc:docMk/>
            <pc:sldMk cId="1928267295" sldId="256"/>
            <ac:spMk id="9" creationId="{87CC2527-562A-4F69-B487-4371E5B243E7}"/>
          </ac:spMkLst>
        </pc:spChg>
        <pc:spChg chg="add del">
          <ac:chgData name="Stefan Köchl" userId="03f628b3f48cdde2" providerId="LiveId" clId="{B872450B-E447-435D-8B66-C09B8E3CE498}" dt="2020-10-14T16:29:20.659" v="44" actId="26606"/>
          <ac:spMkLst>
            <pc:docMk/>
            <pc:sldMk cId="1928267295" sldId="256"/>
            <ac:spMk id="14" creationId="{74426AB7-D619-4515-962A-BC83909EC015}"/>
          </ac:spMkLst>
        </pc:spChg>
        <pc:spChg chg="add del">
          <ac:chgData name="Stefan Köchl" userId="03f628b3f48cdde2" providerId="LiveId" clId="{B872450B-E447-435D-8B66-C09B8E3CE498}" dt="2020-10-14T16:29:20.659" v="44" actId="26606"/>
          <ac:spMkLst>
            <pc:docMk/>
            <pc:sldMk cId="1928267295" sldId="256"/>
            <ac:spMk id="15" creationId="{DE47DF98-723F-4AAC-ABCF-CACBC438F78F}"/>
          </ac:spMkLst>
        </pc:spChg>
        <pc:spChg chg="add del">
          <ac:chgData name="Stefan Köchl" userId="03f628b3f48cdde2" providerId="LiveId" clId="{B872450B-E447-435D-8B66-C09B8E3CE498}" dt="2020-10-14T16:29:10.902" v="37" actId="26606"/>
          <ac:spMkLst>
            <pc:docMk/>
            <pc:sldMk cId="1928267295" sldId="256"/>
            <ac:spMk id="20" creationId="{407C9FC5-0C1E-42A8-97E6-F940775A0575}"/>
          </ac:spMkLst>
        </pc:spChg>
        <pc:spChg chg="add del">
          <ac:chgData name="Stefan Köchl" userId="03f628b3f48cdde2" providerId="LiveId" clId="{B872450B-E447-435D-8B66-C09B8E3CE498}" dt="2020-10-14T16:29:10.902" v="37" actId="26606"/>
          <ac:spMkLst>
            <pc:docMk/>
            <pc:sldMk cId="1928267295" sldId="256"/>
            <ac:spMk id="22" creationId="{9EE371B4-A1D9-4EFE-8FE1-000495831EFA}"/>
          </ac:spMkLst>
        </pc:spChg>
        <pc:spChg chg="add del">
          <ac:chgData name="Stefan Köchl" userId="03f628b3f48cdde2" providerId="LiveId" clId="{B872450B-E447-435D-8B66-C09B8E3CE498}" dt="2020-10-14T16:29:10.902" v="37" actId="26606"/>
          <ac:spMkLst>
            <pc:docMk/>
            <pc:sldMk cId="1928267295" sldId="256"/>
            <ac:spMk id="24" creationId="{2E19C174-9C7C-461E-970B-432019901562}"/>
          </ac:spMkLst>
        </pc:spChg>
        <pc:spChg chg="add del">
          <ac:chgData name="Stefan Köchl" userId="03f628b3f48cdde2" providerId="LiveId" clId="{B872450B-E447-435D-8B66-C09B8E3CE498}" dt="2020-10-14T16:29:14.230" v="39" actId="26606"/>
          <ac:spMkLst>
            <pc:docMk/>
            <pc:sldMk cId="1928267295" sldId="256"/>
            <ac:spMk id="26" creationId="{E75F8FC7-2268-462F-AFF6-A4A975C3444E}"/>
          </ac:spMkLst>
        </pc:spChg>
        <pc:spChg chg="add del">
          <ac:chgData name="Stefan Köchl" userId="03f628b3f48cdde2" providerId="LiveId" clId="{B872450B-E447-435D-8B66-C09B8E3CE498}" dt="2020-10-14T16:29:14.230" v="39" actId="26606"/>
          <ac:spMkLst>
            <pc:docMk/>
            <pc:sldMk cId="1928267295" sldId="256"/>
            <ac:spMk id="28" creationId="{7EE051E9-6C07-4FBB-B4F7-EDF8DDEAA6DA}"/>
          </ac:spMkLst>
        </pc:spChg>
        <pc:spChg chg="add del">
          <ac:chgData name="Stefan Köchl" userId="03f628b3f48cdde2" providerId="LiveId" clId="{B872450B-E447-435D-8B66-C09B8E3CE498}" dt="2020-10-14T16:29:16.941" v="41" actId="26606"/>
          <ac:spMkLst>
            <pc:docMk/>
            <pc:sldMk cId="1928267295" sldId="256"/>
            <ac:spMk id="30" creationId="{3011B0B3-5679-4759-90B8-3B908C4CBD21}"/>
          </ac:spMkLst>
        </pc:spChg>
        <pc:spChg chg="add del">
          <ac:chgData name="Stefan Köchl" userId="03f628b3f48cdde2" providerId="LiveId" clId="{B872450B-E447-435D-8B66-C09B8E3CE498}" dt="2020-10-14T16:29:20.627" v="43" actId="26606"/>
          <ac:spMkLst>
            <pc:docMk/>
            <pc:sldMk cId="1928267295" sldId="256"/>
            <ac:spMk id="124" creationId="{945D478C-A9A5-4832-89D8-703607711BB1}"/>
          </ac:spMkLst>
        </pc:spChg>
        <pc:spChg chg="add del">
          <ac:chgData name="Stefan Köchl" userId="03f628b3f48cdde2" providerId="LiveId" clId="{B872450B-E447-435D-8B66-C09B8E3CE498}" dt="2020-10-14T16:29:20.627" v="43" actId="26606"/>
          <ac:spMkLst>
            <pc:docMk/>
            <pc:sldMk cId="1928267295" sldId="256"/>
            <ac:spMk id="125" creationId="{6070DF15-E754-42BB-9A78-F070643B1F41}"/>
          </ac:spMkLst>
        </pc:spChg>
        <pc:spChg chg="add del">
          <ac:chgData name="Stefan Köchl" userId="03f628b3f48cdde2" providerId="LiveId" clId="{B872450B-E447-435D-8B66-C09B8E3CE498}" dt="2020-11-11T15:59:50.243" v="737"/>
          <ac:spMkLst>
            <pc:docMk/>
            <pc:sldMk cId="1928267295" sldId="256"/>
            <ac:spMk id="133" creationId="{407C9FC5-0C1E-42A8-97E6-F940775A0575}"/>
          </ac:spMkLst>
        </pc:spChg>
        <pc:spChg chg="add del">
          <ac:chgData name="Stefan Köchl" userId="03f628b3f48cdde2" providerId="LiveId" clId="{B872450B-E447-435D-8B66-C09B8E3CE498}" dt="2020-11-11T15:59:50.243" v="737"/>
          <ac:spMkLst>
            <pc:docMk/>
            <pc:sldMk cId="1928267295" sldId="256"/>
            <ac:spMk id="134" creationId="{9EE371B4-A1D9-4EFE-8FE1-000495831EFA}"/>
          </ac:spMkLst>
        </pc:spChg>
        <pc:spChg chg="add del">
          <ac:chgData name="Stefan Köchl" userId="03f628b3f48cdde2" providerId="LiveId" clId="{B872450B-E447-435D-8B66-C09B8E3CE498}" dt="2020-11-11T15:59:50.243" v="737"/>
          <ac:spMkLst>
            <pc:docMk/>
            <pc:sldMk cId="1928267295" sldId="256"/>
            <ac:spMk id="135" creationId="{2E19C174-9C7C-461E-970B-432019901562}"/>
          </ac:spMkLst>
        </pc:spChg>
        <pc:grpChg chg="add del">
          <ac:chgData name="Stefan Köchl" userId="03f628b3f48cdde2" providerId="LiveId" clId="{B872450B-E447-435D-8B66-C09B8E3CE498}" dt="2020-10-14T16:29:20.627" v="43" actId="26606"/>
          <ac:grpSpMkLst>
            <pc:docMk/>
            <pc:sldMk cId="1928267295" sldId="256"/>
            <ac:grpSpMk id="126" creationId="{67A83510-2790-4866-911D-2E1588DF5FCC}"/>
          </ac:grpSpMkLst>
        </pc:grpChg>
        <pc:picChg chg="add del mod ord modCrop">
          <ac:chgData name="Stefan Köchl" userId="03f628b3f48cdde2" providerId="LiveId" clId="{B872450B-E447-435D-8B66-C09B8E3CE498}" dt="2020-10-28T18:47:56.854" v="144" actId="478"/>
          <ac:picMkLst>
            <pc:docMk/>
            <pc:sldMk cId="1928267295" sldId="256"/>
            <ac:picMk id="4" creationId="{A717EFF4-0E2C-4B6D-BC8C-ECBE52E887E9}"/>
          </ac:picMkLst>
        </pc:picChg>
        <pc:cxnChg chg="add del">
          <ac:chgData name="Stefan Köchl" userId="03f628b3f48cdde2" providerId="LiveId" clId="{B872450B-E447-435D-8B66-C09B8E3CE498}" dt="2020-10-14T16:28:34.865" v="4" actId="26606"/>
          <ac:cxnSpMkLst>
            <pc:docMk/>
            <pc:sldMk cId="1928267295" sldId="256"/>
            <ac:cxnSpMk id="11" creationId="{BCDAEC91-5BCE-4B55-9CC0-43EF94CB734B}"/>
          </ac:cxnSpMkLst>
        </pc:cxnChg>
        <pc:cxnChg chg="add del">
          <ac:chgData name="Stefan Köchl" userId="03f628b3f48cdde2" providerId="LiveId" clId="{B872450B-E447-435D-8B66-C09B8E3CE498}" dt="2020-10-14T16:29:20.659" v="44" actId="26606"/>
          <ac:cxnSpMkLst>
            <pc:docMk/>
            <pc:sldMk cId="1928267295" sldId="256"/>
            <ac:cxnSpMk id="13" creationId="{EA29FC7C-9308-4FDE-8DCA-405668055B0F}"/>
          </ac:cxnSpMkLst>
        </pc:cxnChg>
        <pc:cxnChg chg="add del">
          <ac:chgData name="Stefan Köchl" userId="03f628b3f48cdde2" providerId="LiveId" clId="{B872450B-E447-435D-8B66-C09B8E3CE498}" dt="2020-10-14T16:29:14.230" v="39" actId="26606"/>
          <ac:cxnSpMkLst>
            <pc:docMk/>
            <pc:sldMk cId="1928267295" sldId="256"/>
            <ac:cxnSpMk id="27" creationId="{BEF45B32-FB97-49CC-B778-CA7CF87BEF7A}"/>
          </ac:cxnSpMkLst>
        </pc:cxnChg>
        <pc:cxnChg chg="add del">
          <ac:chgData name="Stefan Köchl" userId="03f628b3f48cdde2" providerId="LiveId" clId="{B872450B-E447-435D-8B66-C09B8E3CE498}" dt="2020-10-14T16:29:16.941" v="41" actId="26606"/>
          <ac:cxnSpMkLst>
            <pc:docMk/>
            <pc:sldMk cId="1928267295" sldId="256"/>
            <ac:cxnSpMk id="31" creationId="{32E97E5C-7A5F-424E-AAE4-654396E90799}"/>
          </ac:cxnSpMkLst>
        </pc:cxnChg>
      </pc:sldChg>
      <pc:sldChg chg="addSp delSp modSp add del">
        <pc:chgData name="Stefan Köchl" userId="03f628b3f48cdde2" providerId="LiveId" clId="{B872450B-E447-435D-8B66-C09B8E3CE498}" dt="2020-10-14T16:31:48.236" v="70" actId="2696"/>
        <pc:sldMkLst>
          <pc:docMk/>
          <pc:sldMk cId="214979009" sldId="257"/>
        </pc:sldMkLst>
        <pc:spChg chg="del mod">
          <ac:chgData name="Stefan Köchl" userId="03f628b3f48cdde2" providerId="LiveId" clId="{B872450B-E447-435D-8B66-C09B8E3CE498}" dt="2020-10-14T16:30:27.485" v="67" actId="478"/>
          <ac:spMkLst>
            <pc:docMk/>
            <pc:sldMk cId="214979009" sldId="257"/>
            <ac:spMk id="2" creationId="{B7BCA36E-0A41-4738-9F04-1F9B5158D32C}"/>
          </ac:spMkLst>
        </pc:spChg>
        <pc:spChg chg="del">
          <ac:chgData name="Stefan Köchl" userId="03f628b3f48cdde2" providerId="LiveId" clId="{B872450B-E447-435D-8B66-C09B8E3CE498}" dt="2020-10-14T16:29:59.019" v="50" actId="478"/>
          <ac:spMkLst>
            <pc:docMk/>
            <pc:sldMk cId="214979009" sldId="257"/>
            <ac:spMk id="3" creationId="{02B3C02B-BB9B-4C44-83CC-D7475227DAEE}"/>
          </ac:spMkLst>
        </pc:spChg>
        <pc:spChg chg="add mod">
          <ac:chgData name="Stefan Köchl" userId="03f628b3f48cdde2" providerId="LiveId" clId="{B872450B-E447-435D-8B66-C09B8E3CE498}" dt="2020-10-14T16:30:25.557" v="66" actId="14100"/>
          <ac:spMkLst>
            <pc:docMk/>
            <pc:sldMk cId="214979009" sldId="257"/>
            <ac:spMk id="4" creationId="{4326EA76-9C18-4F56-8C76-7EB78E47EED9}"/>
          </ac:spMkLst>
        </pc:spChg>
        <pc:spChg chg="add del">
          <ac:chgData name="Stefan Köchl" userId="03f628b3f48cdde2" providerId="LiveId" clId="{B872450B-E447-435D-8B66-C09B8E3CE498}" dt="2020-10-14T16:31:29.384" v="69"/>
          <ac:spMkLst>
            <pc:docMk/>
            <pc:sldMk cId="214979009" sldId="257"/>
            <ac:spMk id="5" creationId="{6DC09660-3027-4E97-95A7-E378C1C59856}"/>
          </ac:spMkLst>
        </pc:spChg>
      </pc:sldChg>
      <pc:sldChg chg="add del">
        <pc:chgData name="Stefan Köchl" userId="03f628b3f48cdde2" providerId="LiveId" clId="{B872450B-E447-435D-8B66-C09B8E3CE498}" dt="2020-10-14T16:29:45.706" v="48" actId="2696"/>
        <pc:sldMkLst>
          <pc:docMk/>
          <pc:sldMk cId="645397827" sldId="257"/>
        </pc:sldMkLst>
      </pc:sldChg>
      <pc:sldChg chg="addSp delSp modSp add del">
        <pc:chgData name="Stefan Köchl" userId="03f628b3f48cdde2" providerId="LiveId" clId="{B872450B-E447-435D-8B66-C09B8E3CE498}" dt="2020-10-28T18:52:36.582" v="186" actId="2696"/>
        <pc:sldMkLst>
          <pc:docMk/>
          <pc:sldMk cId="1339065403" sldId="257"/>
        </pc:sldMkLst>
        <pc:spChg chg="add del">
          <ac:chgData name="Stefan Köchl" userId="03f628b3f48cdde2" providerId="LiveId" clId="{B872450B-E447-435D-8B66-C09B8E3CE498}" dt="2020-10-14T16:32:30.408" v="89" actId="478"/>
          <ac:spMkLst>
            <pc:docMk/>
            <pc:sldMk cId="1339065403" sldId="257"/>
            <ac:spMk id="2" creationId="{1C2933C1-F040-4D45-941E-4BD79823C6F6}"/>
          </ac:spMkLst>
        </pc:spChg>
        <pc:spChg chg="add del">
          <ac:chgData name="Stefan Köchl" userId="03f628b3f48cdde2" providerId="LiveId" clId="{B872450B-E447-435D-8B66-C09B8E3CE498}" dt="2020-10-14T16:39:40.113" v="116"/>
          <ac:spMkLst>
            <pc:docMk/>
            <pc:sldMk cId="1339065403" sldId="257"/>
            <ac:spMk id="2" creationId="{E758C6D3-0BA1-4312-9D34-895BB4EF7E58}"/>
          </ac:spMkLst>
        </pc:spChg>
        <pc:spChg chg="add del mod">
          <ac:chgData name="Stefan Köchl" userId="03f628b3f48cdde2" providerId="LiveId" clId="{B872450B-E447-435D-8B66-C09B8E3CE498}" dt="2020-10-14T16:40:40.136" v="128" actId="478"/>
          <ac:spMkLst>
            <pc:docMk/>
            <pc:sldMk cId="1339065403" sldId="257"/>
            <ac:spMk id="3" creationId="{05BBFE52-DD5D-402C-86A6-95041395E231}"/>
          </ac:spMkLst>
        </pc:spChg>
        <pc:spChg chg="add mod">
          <ac:chgData name="Stefan Köchl" userId="03f628b3f48cdde2" providerId="LiveId" clId="{B872450B-E447-435D-8B66-C09B8E3CE498}" dt="2020-10-14T16:40:49.757" v="139" actId="1076"/>
          <ac:spMkLst>
            <pc:docMk/>
            <pc:sldMk cId="1339065403" sldId="257"/>
            <ac:spMk id="4" creationId="{88D4619A-AF02-49F1-A02D-216D18DE1F0E}"/>
          </ac:spMkLst>
        </pc:spChg>
        <pc:spChg chg="add del">
          <ac:chgData name="Stefan Köchl" userId="03f628b3f48cdde2" providerId="LiveId" clId="{B872450B-E447-435D-8B66-C09B8E3CE498}" dt="2020-10-14T16:32:06.510" v="77"/>
          <ac:spMkLst>
            <pc:docMk/>
            <pc:sldMk cId="1339065403" sldId="257"/>
            <ac:spMk id="4" creationId="{DF95EDD5-245D-4A98-8466-64EC86801D5E}"/>
          </ac:spMkLst>
        </pc:spChg>
        <pc:spChg chg="add del">
          <ac:chgData name="Stefan Köchl" userId="03f628b3f48cdde2" providerId="LiveId" clId="{B872450B-E447-435D-8B66-C09B8E3CE498}" dt="2020-10-14T16:41:02.109" v="141"/>
          <ac:spMkLst>
            <pc:docMk/>
            <pc:sldMk cId="1339065403" sldId="257"/>
            <ac:spMk id="5" creationId="{16DA8B6C-1767-4EB5-8E02-F1EEE9E8F2E9}"/>
          </ac:spMkLst>
        </pc:spChg>
        <pc:spChg chg="add del">
          <ac:chgData name="Stefan Köchl" userId="03f628b3f48cdde2" providerId="LiveId" clId="{B872450B-E447-435D-8B66-C09B8E3CE498}" dt="2020-10-14T16:32:11.079" v="85"/>
          <ac:spMkLst>
            <pc:docMk/>
            <pc:sldMk cId="1339065403" sldId="257"/>
            <ac:spMk id="5" creationId="{FAEF4034-A70B-4FF8-818C-054BCD1A309A}"/>
          </ac:spMkLst>
        </pc:spChg>
        <pc:spChg chg="add del">
          <ac:chgData name="Stefan Köchl" userId="03f628b3f48cdde2" providerId="LiveId" clId="{B872450B-E447-435D-8B66-C09B8E3CE498}" dt="2020-10-14T16:34:43.778" v="107"/>
          <ac:spMkLst>
            <pc:docMk/>
            <pc:sldMk cId="1339065403" sldId="257"/>
            <ac:spMk id="7" creationId="{200E1052-EE71-4CBE-B290-3D91BE5AC701}"/>
          </ac:spMkLst>
        </pc:spChg>
        <pc:picChg chg="add del">
          <ac:chgData name="Stefan Köchl" userId="03f628b3f48cdde2" providerId="LiveId" clId="{B872450B-E447-435D-8B66-C09B8E3CE498}" dt="2020-10-14T16:34:35.258" v="102" actId="478"/>
          <ac:picMkLst>
            <pc:docMk/>
            <pc:sldMk cId="1339065403" sldId="257"/>
            <ac:picMk id="6" creationId="{0FF558BE-4618-48B2-9318-6656DBA1D706}"/>
          </ac:picMkLst>
        </pc:picChg>
        <pc:picChg chg="add mod">
          <ac:chgData name="Stefan Köchl" userId="03f628b3f48cdde2" providerId="LiveId" clId="{B872450B-E447-435D-8B66-C09B8E3CE498}" dt="2020-10-14T16:41:06.246" v="143" actId="1076"/>
          <ac:picMkLst>
            <pc:docMk/>
            <pc:sldMk cId="1339065403" sldId="257"/>
            <ac:picMk id="6" creationId="{601625CC-0A3E-42B8-ADAD-2D76F668C412}"/>
          </ac:picMkLst>
        </pc:picChg>
        <pc:picChg chg="add del mod">
          <ac:chgData name="Stefan Köchl" userId="03f628b3f48cdde2" providerId="LiveId" clId="{B872450B-E447-435D-8B66-C09B8E3CE498}" dt="2020-10-14T16:39:29.172" v="111" actId="478"/>
          <ac:picMkLst>
            <pc:docMk/>
            <pc:sldMk cId="1339065403" sldId="257"/>
            <ac:picMk id="8" creationId="{80408878-30D7-442F-90CC-0F21278314EF}"/>
          </ac:picMkLst>
        </pc:picChg>
      </pc:sldChg>
      <pc:sldChg chg="add del">
        <pc:chgData name="Stefan Köchl" userId="03f628b3f48cdde2" providerId="LiveId" clId="{B872450B-E447-435D-8B66-C09B8E3CE498}" dt="2020-10-14T16:30:11.588" v="54" actId="2696"/>
        <pc:sldMkLst>
          <pc:docMk/>
          <pc:sldMk cId="693887734" sldId="258"/>
        </pc:sldMkLst>
      </pc:sldChg>
      <pc:sldChg chg="addSp delSp modSp add del">
        <pc:chgData name="Stefan Köchl" userId="03f628b3f48cdde2" providerId="LiveId" clId="{B872450B-E447-435D-8B66-C09B8E3CE498}" dt="2020-11-25T16:56:32.071" v="741" actId="2696"/>
        <pc:sldMkLst>
          <pc:docMk/>
          <pc:sldMk cId="1213662787" sldId="258"/>
        </pc:sldMkLst>
        <pc:spChg chg="mod">
          <ac:chgData name="Stefan Köchl" userId="03f628b3f48cdde2" providerId="LiveId" clId="{B872450B-E447-435D-8B66-C09B8E3CE498}" dt="2020-10-28T19:01:38.142" v="688" actId="255"/>
          <ac:spMkLst>
            <pc:docMk/>
            <pc:sldMk cId="1213662787" sldId="258"/>
            <ac:spMk id="2" creationId="{71241A60-3243-41CF-B3C9-9171339B9891}"/>
          </ac:spMkLst>
        </pc:spChg>
        <pc:spChg chg="del">
          <ac:chgData name="Stefan Köchl" userId="03f628b3f48cdde2" providerId="LiveId" clId="{B872450B-E447-435D-8B66-C09B8E3CE498}" dt="2020-10-28T18:49:23.009" v="168" actId="478"/>
          <ac:spMkLst>
            <pc:docMk/>
            <pc:sldMk cId="1213662787" sldId="258"/>
            <ac:spMk id="3" creationId="{ECA351CE-86E9-4722-B3B8-BCC01DBB1D6F}"/>
          </ac:spMkLst>
        </pc:spChg>
        <pc:picChg chg="add mod">
          <ac:chgData name="Stefan Köchl" userId="03f628b3f48cdde2" providerId="LiveId" clId="{B872450B-E447-435D-8B66-C09B8E3CE498}" dt="2020-11-10T15:53:24.695" v="690" actId="931"/>
          <ac:picMkLst>
            <pc:docMk/>
            <pc:sldMk cId="1213662787" sldId="258"/>
            <ac:picMk id="4" creationId="{720A5BBD-7C65-4626-9AB2-4744C7CBE497}"/>
          </ac:picMkLst>
        </pc:picChg>
        <pc:picChg chg="add del mod modCrop">
          <ac:chgData name="Stefan Köchl" userId="03f628b3f48cdde2" providerId="LiveId" clId="{B872450B-E447-435D-8B66-C09B8E3CE498}" dt="2020-11-10T15:53:13.324" v="689" actId="478"/>
          <ac:picMkLst>
            <pc:docMk/>
            <pc:sldMk cId="1213662787" sldId="258"/>
            <ac:picMk id="5" creationId="{80296F10-4BE5-4358-A4B8-43C5C8C277F8}"/>
          </ac:picMkLst>
        </pc:picChg>
        <pc:picChg chg="add del mod">
          <ac:chgData name="Stefan Köchl" userId="03f628b3f48cdde2" providerId="LiveId" clId="{B872450B-E447-435D-8B66-C09B8E3CE498}" dt="2020-11-11T15:54:32.883" v="735" actId="478"/>
          <ac:picMkLst>
            <pc:docMk/>
            <pc:sldMk cId="1213662787" sldId="258"/>
            <ac:picMk id="5" creationId="{9868F400-D1D6-4315-A099-128BCAD62971}"/>
          </ac:picMkLst>
        </pc:picChg>
      </pc:sldChg>
      <pc:sldChg chg="add del">
        <pc:chgData name="Stefan Köchl" userId="03f628b3f48cdde2" providerId="LiveId" clId="{B872450B-E447-435D-8B66-C09B8E3CE498}" dt="2020-10-14T16:32:26.815" v="88" actId="2696"/>
        <pc:sldMkLst>
          <pc:docMk/>
          <pc:sldMk cId="3737123893" sldId="258"/>
        </pc:sldMkLst>
      </pc:sldChg>
      <pc:sldChg chg="add del">
        <pc:chgData name="Stefan Köchl" userId="03f628b3f48cdde2" providerId="LiveId" clId="{B872450B-E447-435D-8B66-C09B8E3CE498}" dt="2020-10-14T16:32:24.485" v="87" actId="2696"/>
        <pc:sldMkLst>
          <pc:docMk/>
          <pc:sldMk cId="809060842" sldId="259"/>
        </pc:sldMkLst>
      </pc:sldChg>
      <pc:sldChg chg="addSp delSp modSp add">
        <pc:chgData name="Stefan Köchl" userId="03f628b3f48cdde2" providerId="LiveId" clId="{B872450B-E447-435D-8B66-C09B8E3CE498}" dt="2020-11-10T16:02:35.530" v="731" actId="1076"/>
        <pc:sldMkLst>
          <pc:docMk/>
          <pc:sldMk cId="3275119119" sldId="259"/>
        </pc:sldMkLst>
        <pc:spChg chg="add del">
          <ac:chgData name="Stefan Köchl" userId="03f628b3f48cdde2" providerId="LiveId" clId="{B872450B-E447-435D-8B66-C09B8E3CE498}" dt="2020-11-10T16:00:54.917" v="717"/>
          <ac:spMkLst>
            <pc:docMk/>
            <pc:sldMk cId="3275119119" sldId="259"/>
            <ac:spMk id="2" creationId="{4B0F8ABD-CCA5-4B7D-B442-D2D68D098414}"/>
          </ac:spMkLst>
        </pc:spChg>
        <pc:spChg chg="del mod">
          <ac:chgData name="Stefan Köchl" userId="03f628b3f48cdde2" providerId="LiveId" clId="{B872450B-E447-435D-8B66-C09B8E3CE498}" dt="2020-11-10T15:55:08.553" v="708" actId="478"/>
          <ac:spMkLst>
            <pc:docMk/>
            <pc:sldMk cId="3275119119" sldId="259"/>
            <ac:spMk id="2" creationId="{5C412F3D-1BDC-48FA-916F-957877F829CF}"/>
          </ac:spMkLst>
        </pc:spChg>
        <pc:spChg chg="del mod">
          <ac:chgData name="Stefan Köchl" userId="03f628b3f48cdde2" providerId="LiveId" clId="{B872450B-E447-435D-8B66-C09B8E3CE498}" dt="2020-11-10T15:53:50.554" v="691" actId="478"/>
          <ac:spMkLst>
            <pc:docMk/>
            <pc:sldMk cId="3275119119" sldId="259"/>
            <ac:spMk id="3" creationId="{79B612D1-B8CC-42B1-B9D6-AECFDEDBA1C6}"/>
          </ac:spMkLst>
        </pc:spChg>
        <pc:spChg chg="add del">
          <ac:chgData name="Stefan Köchl" userId="03f628b3f48cdde2" providerId="LiveId" clId="{B872450B-E447-435D-8B66-C09B8E3CE498}" dt="2020-11-10T16:02:29.512" v="728"/>
          <ac:spMkLst>
            <pc:docMk/>
            <pc:sldMk cId="3275119119" sldId="259"/>
            <ac:spMk id="4" creationId="{F29B94BC-3598-4349-82BC-8DD4936DCFA2}"/>
          </ac:spMkLst>
        </pc:spChg>
        <pc:spChg chg="add del mod">
          <ac:chgData name="Stefan Köchl" userId="03f628b3f48cdde2" providerId="LiveId" clId="{B872450B-E447-435D-8B66-C09B8E3CE498}" dt="2020-11-10T15:53:52.623" v="692" actId="478"/>
          <ac:spMkLst>
            <pc:docMk/>
            <pc:sldMk cId="3275119119" sldId="259"/>
            <ac:spMk id="5" creationId="{919653D2-33CD-4CEC-8857-E604BDF4B67E}"/>
          </ac:spMkLst>
        </pc:spChg>
        <pc:spChg chg="add del mod">
          <ac:chgData name="Stefan Köchl" userId="03f628b3f48cdde2" providerId="LiveId" clId="{B872450B-E447-435D-8B66-C09B8E3CE498}" dt="2020-11-10T15:55:01.210" v="706" actId="478"/>
          <ac:spMkLst>
            <pc:docMk/>
            <pc:sldMk cId="3275119119" sldId="259"/>
            <ac:spMk id="6" creationId="{318C5220-E799-4501-B7D8-EDE63A8508C0}"/>
          </ac:spMkLst>
        </pc:spChg>
        <pc:spChg chg="add del mod">
          <ac:chgData name="Stefan Köchl" userId="03f628b3f48cdde2" providerId="LiveId" clId="{B872450B-E447-435D-8B66-C09B8E3CE498}" dt="2020-11-10T15:55:11.062" v="709" actId="478"/>
          <ac:spMkLst>
            <pc:docMk/>
            <pc:sldMk cId="3275119119" sldId="259"/>
            <ac:spMk id="9" creationId="{D376F4BF-6F34-400A-B16B-8A3A4F3F0059}"/>
          </ac:spMkLst>
        </pc:spChg>
        <pc:picChg chg="add del mod">
          <ac:chgData name="Stefan Köchl" userId="03f628b3f48cdde2" providerId="LiveId" clId="{B872450B-E447-435D-8B66-C09B8E3CE498}" dt="2020-11-10T16:02:25.153" v="722" actId="478"/>
          <ac:picMkLst>
            <pc:docMk/>
            <pc:sldMk cId="3275119119" sldId="259"/>
            <ac:picMk id="3" creationId="{BFF2B696-374E-4B75-B7B6-D0A0B73297D4}"/>
          </ac:picMkLst>
        </pc:picChg>
        <pc:picChg chg="add mod">
          <ac:chgData name="Stefan Köchl" userId="03f628b3f48cdde2" providerId="LiveId" clId="{B872450B-E447-435D-8B66-C09B8E3CE498}" dt="2020-11-10T16:02:35.530" v="731" actId="1076"/>
          <ac:picMkLst>
            <pc:docMk/>
            <pc:sldMk cId="3275119119" sldId="259"/>
            <ac:picMk id="5" creationId="{64B123B0-B236-4AE4-9A28-2FB30FE45592}"/>
          </ac:picMkLst>
        </pc:picChg>
        <pc:picChg chg="add del mod">
          <ac:chgData name="Stefan Köchl" userId="03f628b3f48cdde2" providerId="LiveId" clId="{B872450B-E447-435D-8B66-C09B8E3CE498}" dt="2020-11-10T16:00:47.196" v="711" actId="478"/>
          <ac:picMkLst>
            <pc:docMk/>
            <pc:sldMk cId="3275119119" sldId="259"/>
            <ac:picMk id="7" creationId="{953DA779-7C43-4337-9A1A-743F76381D58}"/>
          </ac:picMkLst>
        </pc:picChg>
      </pc:sldChg>
      <pc:sldChg chg="addSp delSp modSp add mod">
        <pc:chgData name="Stefan Köchl" userId="03f628b3f48cdde2" providerId="LiveId" clId="{B872450B-E447-435D-8B66-C09B8E3CE498}" dt="2020-11-25T16:56:15.038" v="740" actId="931"/>
        <pc:sldMkLst>
          <pc:docMk/>
          <pc:sldMk cId="2694715452" sldId="260"/>
        </pc:sldMkLst>
        <pc:picChg chg="del">
          <ac:chgData name="Stefan Köchl" userId="03f628b3f48cdde2" providerId="LiveId" clId="{B872450B-E447-435D-8B66-C09B8E3CE498}" dt="2020-11-25T16:56:00.677" v="739" actId="478"/>
          <ac:picMkLst>
            <pc:docMk/>
            <pc:sldMk cId="2694715452" sldId="260"/>
            <ac:picMk id="4" creationId="{720A5BBD-7C65-4626-9AB2-4744C7CBE497}"/>
          </ac:picMkLst>
        </pc:picChg>
        <pc:picChg chg="add mod">
          <ac:chgData name="Stefan Köchl" userId="03f628b3f48cdde2" providerId="LiveId" clId="{B872450B-E447-435D-8B66-C09B8E3CE498}" dt="2020-11-25T16:56:15.038" v="740" actId="931"/>
          <ac:picMkLst>
            <pc:docMk/>
            <pc:sldMk cId="2694715452" sldId="260"/>
            <ac:picMk id="5" creationId="{61A87726-74B2-49B1-BD32-F53B05D4E422}"/>
          </ac:picMkLst>
        </pc:picChg>
      </pc:sldChg>
      <pc:sldMasterChg chg="add del addSldLayout delSldLayout">
        <pc:chgData name="Stefan Köchl" userId="03f628b3f48cdde2" providerId="LiveId" clId="{B872450B-E447-435D-8B66-C09B8E3CE498}" dt="2020-10-14T16:29:20.659" v="44" actId="26606"/>
        <pc:sldMasterMkLst>
          <pc:docMk/>
          <pc:sldMasterMk cId="21440278" sldId="2147483648"/>
        </pc:sldMasterMkLst>
        <pc:sldLayoutChg chg="add del">
          <pc:chgData name="Stefan Köchl" userId="03f628b3f48cdde2" providerId="LiveId" clId="{B872450B-E447-435D-8B66-C09B8E3CE498}" dt="2020-10-14T16:29:20.659" v="44" actId="26606"/>
          <pc:sldLayoutMkLst>
            <pc:docMk/>
            <pc:sldMasterMk cId="21440278" sldId="2147483648"/>
            <pc:sldLayoutMk cId="823028461" sldId="2147483649"/>
          </pc:sldLayoutMkLst>
        </pc:sldLayoutChg>
        <pc:sldLayoutChg chg="add del">
          <pc:chgData name="Stefan Köchl" userId="03f628b3f48cdde2" providerId="LiveId" clId="{B872450B-E447-435D-8B66-C09B8E3CE498}" dt="2020-10-14T16:29:20.659" v="44" actId="26606"/>
          <pc:sldLayoutMkLst>
            <pc:docMk/>
            <pc:sldMasterMk cId="21440278" sldId="2147483648"/>
            <pc:sldLayoutMk cId="3073692424" sldId="2147483650"/>
          </pc:sldLayoutMkLst>
        </pc:sldLayoutChg>
        <pc:sldLayoutChg chg="add del">
          <pc:chgData name="Stefan Köchl" userId="03f628b3f48cdde2" providerId="LiveId" clId="{B872450B-E447-435D-8B66-C09B8E3CE498}" dt="2020-10-14T16:29:20.659" v="44" actId="26606"/>
          <pc:sldLayoutMkLst>
            <pc:docMk/>
            <pc:sldMasterMk cId="21440278" sldId="2147483648"/>
            <pc:sldLayoutMk cId="1415106605" sldId="2147483651"/>
          </pc:sldLayoutMkLst>
        </pc:sldLayoutChg>
        <pc:sldLayoutChg chg="add del">
          <pc:chgData name="Stefan Köchl" userId="03f628b3f48cdde2" providerId="LiveId" clId="{B872450B-E447-435D-8B66-C09B8E3CE498}" dt="2020-10-14T16:29:20.659" v="44" actId="26606"/>
          <pc:sldLayoutMkLst>
            <pc:docMk/>
            <pc:sldMasterMk cId="21440278" sldId="2147483648"/>
            <pc:sldLayoutMk cId="192519629" sldId="2147483652"/>
          </pc:sldLayoutMkLst>
        </pc:sldLayoutChg>
        <pc:sldLayoutChg chg="add del">
          <pc:chgData name="Stefan Köchl" userId="03f628b3f48cdde2" providerId="LiveId" clId="{B872450B-E447-435D-8B66-C09B8E3CE498}" dt="2020-10-14T16:29:20.659" v="44" actId="26606"/>
          <pc:sldLayoutMkLst>
            <pc:docMk/>
            <pc:sldMasterMk cId="21440278" sldId="2147483648"/>
            <pc:sldLayoutMk cId="1997213298" sldId="2147483653"/>
          </pc:sldLayoutMkLst>
        </pc:sldLayoutChg>
        <pc:sldLayoutChg chg="add del">
          <pc:chgData name="Stefan Köchl" userId="03f628b3f48cdde2" providerId="LiveId" clId="{B872450B-E447-435D-8B66-C09B8E3CE498}" dt="2020-10-14T16:29:20.659" v="44" actId="26606"/>
          <pc:sldLayoutMkLst>
            <pc:docMk/>
            <pc:sldMasterMk cId="21440278" sldId="2147483648"/>
            <pc:sldLayoutMk cId="666002198" sldId="2147483654"/>
          </pc:sldLayoutMkLst>
        </pc:sldLayoutChg>
        <pc:sldLayoutChg chg="add del">
          <pc:chgData name="Stefan Köchl" userId="03f628b3f48cdde2" providerId="LiveId" clId="{B872450B-E447-435D-8B66-C09B8E3CE498}" dt="2020-10-14T16:29:20.659" v="44" actId="26606"/>
          <pc:sldLayoutMkLst>
            <pc:docMk/>
            <pc:sldMasterMk cId="21440278" sldId="2147483648"/>
            <pc:sldLayoutMk cId="1927386441" sldId="2147483655"/>
          </pc:sldLayoutMkLst>
        </pc:sldLayoutChg>
        <pc:sldLayoutChg chg="add del">
          <pc:chgData name="Stefan Köchl" userId="03f628b3f48cdde2" providerId="LiveId" clId="{B872450B-E447-435D-8B66-C09B8E3CE498}" dt="2020-10-14T16:29:20.659" v="44" actId="26606"/>
          <pc:sldLayoutMkLst>
            <pc:docMk/>
            <pc:sldMasterMk cId="21440278" sldId="2147483648"/>
            <pc:sldLayoutMk cId="3478938678" sldId="2147483656"/>
          </pc:sldLayoutMkLst>
        </pc:sldLayoutChg>
        <pc:sldLayoutChg chg="add del">
          <pc:chgData name="Stefan Köchl" userId="03f628b3f48cdde2" providerId="LiveId" clId="{B872450B-E447-435D-8B66-C09B8E3CE498}" dt="2020-10-14T16:29:20.659" v="44" actId="26606"/>
          <pc:sldLayoutMkLst>
            <pc:docMk/>
            <pc:sldMasterMk cId="21440278" sldId="2147483648"/>
            <pc:sldLayoutMk cId="467496614" sldId="2147483657"/>
          </pc:sldLayoutMkLst>
        </pc:sldLayoutChg>
        <pc:sldLayoutChg chg="add del">
          <pc:chgData name="Stefan Köchl" userId="03f628b3f48cdde2" providerId="LiveId" clId="{B872450B-E447-435D-8B66-C09B8E3CE498}" dt="2020-10-14T16:29:20.659" v="44" actId="26606"/>
          <pc:sldLayoutMkLst>
            <pc:docMk/>
            <pc:sldMasterMk cId="21440278" sldId="2147483648"/>
            <pc:sldLayoutMk cId="2174925209" sldId="2147483658"/>
          </pc:sldLayoutMkLst>
        </pc:sldLayoutChg>
        <pc:sldLayoutChg chg="add del">
          <pc:chgData name="Stefan Köchl" userId="03f628b3f48cdde2" providerId="LiveId" clId="{B872450B-E447-435D-8B66-C09B8E3CE498}" dt="2020-10-14T16:29:20.659" v="44" actId="26606"/>
          <pc:sldLayoutMkLst>
            <pc:docMk/>
            <pc:sldMasterMk cId="21440278" sldId="2147483648"/>
            <pc:sldLayoutMk cId="2999685707" sldId="2147483659"/>
          </pc:sldLayoutMkLst>
        </pc:sldLayoutChg>
      </pc:sldMasterChg>
      <pc:sldMasterChg chg="add replId addSldLayout">
        <pc:chgData name="Stefan Köchl" userId="03f628b3f48cdde2" providerId="LiveId" clId="{B872450B-E447-435D-8B66-C09B8E3CE498}" dt="2020-10-14T16:29:20.659" v="44" actId="26606"/>
        <pc:sldMasterMkLst>
          <pc:docMk/>
          <pc:sldMasterMk cId="1308324019" sldId="2147483660"/>
        </pc:sldMasterMkLst>
        <pc:sldLayoutChg chg="add replId">
          <pc:chgData name="Stefan Köchl" userId="03f628b3f48cdde2" providerId="LiveId" clId="{B872450B-E447-435D-8B66-C09B8E3CE498}" dt="2020-10-14T16:29:20.659" v="44" actId="26606"/>
          <pc:sldLayoutMkLst>
            <pc:docMk/>
            <pc:sldMasterMk cId="1308324019" sldId="2147483660"/>
            <pc:sldLayoutMk cId="950300585" sldId="2147483661"/>
          </pc:sldLayoutMkLst>
        </pc:sldLayoutChg>
      </pc:sldMasterChg>
      <pc:sldMasterChg chg="add del addSldLayout delSldLayout">
        <pc:chgData name="Stefan Köchl" userId="03f628b3f48cdde2" providerId="LiveId" clId="{B872450B-E447-435D-8B66-C09B8E3CE498}" dt="2020-10-14T16:29:14.230" v="39" actId="26606"/>
        <pc:sldMasterMkLst>
          <pc:docMk/>
          <pc:sldMasterMk cId="1153257991" sldId="2147483673"/>
        </pc:sldMasterMkLst>
        <pc:sldLayoutChg chg="add del">
          <pc:chgData name="Stefan Köchl" userId="03f628b3f48cdde2" providerId="LiveId" clId="{B872450B-E447-435D-8B66-C09B8E3CE498}" dt="2020-10-14T16:29:14.230" v="39" actId="26606"/>
          <pc:sldLayoutMkLst>
            <pc:docMk/>
            <pc:sldMasterMk cId="1153257991" sldId="2147483673"/>
            <pc:sldLayoutMk cId="1007744206" sldId="2147483668"/>
          </pc:sldLayoutMkLst>
        </pc:sldLayoutChg>
      </pc:sldMasterChg>
      <pc:sldMasterChg chg="add del addSldLayout delSldLayout">
        <pc:chgData name="Stefan Köchl" userId="03f628b3f48cdde2" providerId="LiveId" clId="{B872450B-E447-435D-8B66-C09B8E3CE498}" dt="2020-10-14T16:29:16.941" v="41" actId="26606"/>
        <pc:sldMasterMkLst>
          <pc:docMk/>
          <pc:sldMasterMk cId="2300826336" sldId="2147483725"/>
        </pc:sldMasterMkLst>
        <pc:sldLayoutChg chg="add del">
          <pc:chgData name="Stefan Köchl" userId="03f628b3f48cdde2" providerId="LiveId" clId="{B872450B-E447-435D-8B66-C09B8E3CE498}" dt="2020-10-14T16:29:16.941" v="41" actId="26606"/>
          <pc:sldLayoutMkLst>
            <pc:docMk/>
            <pc:sldMasterMk cId="2300826336" sldId="2147483725"/>
            <pc:sldLayoutMk cId="772575503" sldId="2147483720"/>
          </pc:sldLayoutMkLst>
        </pc:sldLayoutChg>
      </pc:sldMasterChg>
      <pc:sldMasterChg chg="add del addSldLayout delSldLayout">
        <pc:chgData name="Stefan Köchl" userId="03f628b3f48cdde2" providerId="LiveId" clId="{B872450B-E447-435D-8B66-C09B8E3CE498}" dt="2020-10-14T16:29:20.627" v="43" actId="26606"/>
        <pc:sldMasterMkLst>
          <pc:docMk/>
          <pc:sldMasterMk cId="701441084" sldId="2147483738"/>
        </pc:sldMasterMkLst>
        <pc:sldLayoutChg chg="add del">
          <pc:chgData name="Stefan Köchl" userId="03f628b3f48cdde2" providerId="LiveId" clId="{B872450B-E447-435D-8B66-C09B8E3CE498}" dt="2020-10-14T16:29:20.627" v="43" actId="26606"/>
          <pc:sldLayoutMkLst>
            <pc:docMk/>
            <pc:sldMasterMk cId="701441084" sldId="2147483738"/>
            <pc:sldLayoutMk cId="877274104" sldId="2147483733"/>
          </pc:sldLayoutMkLst>
        </pc:sldLayoutChg>
      </pc:sldMasterChg>
    </pc:docChg>
  </pc:docChgLst>
  <pc:docChgLst>
    <pc:chgData name="Stefan Köchl" userId="df8ab3de-88a0-4c52-a2a6-2430e7ee9c2b" providerId="ADAL" clId="{55FD99F3-D71F-4CB9-81A5-19A1856F41BA}"/>
    <pc:docChg chg="undo custSel mod modSld">
      <pc:chgData name="Stefan Köchl" userId="df8ab3de-88a0-4c52-a2a6-2430e7ee9c2b" providerId="ADAL" clId="{55FD99F3-D71F-4CB9-81A5-19A1856F41BA}" dt="2020-12-16T17:21:55.568" v="29" actId="1076"/>
      <pc:docMkLst>
        <pc:docMk/>
      </pc:docMkLst>
      <pc:sldChg chg="addSp delSp modSp mod setBg">
        <pc:chgData name="Stefan Köchl" userId="df8ab3de-88a0-4c52-a2a6-2430e7ee9c2b" providerId="ADAL" clId="{55FD99F3-D71F-4CB9-81A5-19A1856F41BA}" dt="2020-12-16T17:20:09.006" v="25"/>
        <pc:sldMkLst>
          <pc:docMk/>
          <pc:sldMk cId="3275119119" sldId="259"/>
        </pc:sldMkLst>
        <pc:spChg chg="add del">
          <ac:chgData name="Stefan Köchl" userId="df8ab3de-88a0-4c52-a2a6-2430e7ee9c2b" providerId="ADAL" clId="{55FD99F3-D71F-4CB9-81A5-19A1856F41BA}" dt="2020-12-16T17:15:06.233" v="6"/>
          <ac:spMkLst>
            <pc:docMk/>
            <pc:sldMk cId="3275119119" sldId="259"/>
            <ac:spMk id="2" creationId="{28456928-15DE-4C28-B518-DF095AF7C8A1}"/>
          </ac:spMkLst>
        </pc:spChg>
        <pc:spChg chg="add del">
          <ac:chgData name="Stefan Köchl" userId="df8ab3de-88a0-4c52-a2a6-2430e7ee9c2b" providerId="ADAL" clId="{55FD99F3-D71F-4CB9-81A5-19A1856F41BA}" dt="2020-12-16T17:20:08.788" v="24"/>
          <ac:spMkLst>
            <pc:docMk/>
            <pc:sldMk cId="3275119119" sldId="259"/>
            <ac:spMk id="4" creationId="{5C2EBB36-F4E8-4CA6-B83A-94FB93727C35}"/>
          </ac:spMkLst>
        </pc:spChg>
        <pc:spChg chg="add del">
          <ac:chgData name="Stefan Köchl" userId="df8ab3de-88a0-4c52-a2a6-2430e7ee9c2b" providerId="ADAL" clId="{55FD99F3-D71F-4CB9-81A5-19A1856F41BA}" dt="2020-12-16T17:15:09.661" v="9" actId="26606"/>
          <ac:spMkLst>
            <pc:docMk/>
            <pc:sldMk cId="3275119119" sldId="259"/>
            <ac:spMk id="8" creationId="{F3060C83-F051-4F0E-ABAD-AA0DFC48B218}"/>
          </ac:spMkLst>
        </pc:spChg>
        <pc:spChg chg="add del">
          <ac:chgData name="Stefan Köchl" userId="df8ab3de-88a0-4c52-a2a6-2430e7ee9c2b" providerId="ADAL" clId="{55FD99F3-D71F-4CB9-81A5-19A1856F41BA}" dt="2020-12-16T17:15:09.661" v="9" actId="26606"/>
          <ac:spMkLst>
            <pc:docMk/>
            <pc:sldMk cId="3275119119" sldId="259"/>
            <ac:spMk id="10" creationId="{83C98ABE-055B-441F-B07E-44F97F083C39}"/>
          </ac:spMkLst>
        </pc:spChg>
        <pc:spChg chg="add del">
          <ac:chgData name="Stefan Köchl" userId="df8ab3de-88a0-4c52-a2a6-2430e7ee9c2b" providerId="ADAL" clId="{55FD99F3-D71F-4CB9-81A5-19A1856F41BA}" dt="2020-12-16T17:15:09.661" v="9" actId="26606"/>
          <ac:spMkLst>
            <pc:docMk/>
            <pc:sldMk cId="3275119119" sldId="259"/>
            <ac:spMk id="12" creationId="{29FDB030-9B49-4CED-8CCD-4D99382388AC}"/>
          </ac:spMkLst>
        </pc:spChg>
        <pc:spChg chg="add del">
          <ac:chgData name="Stefan Köchl" userId="df8ab3de-88a0-4c52-a2a6-2430e7ee9c2b" providerId="ADAL" clId="{55FD99F3-D71F-4CB9-81A5-19A1856F41BA}" dt="2020-12-16T17:15:09.661" v="9" actId="26606"/>
          <ac:spMkLst>
            <pc:docMk/>
            <pc:sldMk cId="3275119119" sldId="259"/>
            <ac:spMk id="14" creationId="{3783CA14-24A1-485C-8B30-D6A5D87987AD}"/>
          </ac:spMkLst>
        </pc:spChg>
        <pc:spChg chg="add del">
          <ac:chgData name="Stefan Köchl" userId="df8ab3de-88a0-4c52-a2a6-2430e7ee9c2b" providerId="ADAL" clId="{55FD99F3-D71F-4CB9-81A5-19A1856F41BA}" dt="2020-12-16T17:15:09.661" v="9" actId="26606"/>
          <ac:spMkLst>
            <pc:docMk/>
            <pc:sldMk cId="3275119119" sldId="259"/>
            <ac:spMk id="16" creationId="{9A97C86A-04D6-40F7-AE84-31AB43E6A846}"/>
          </ac:spMkLst>
        </pc:spChg>
        <pc:spChg chg="add del">
          <ac:chgData name="Stefan Köchl" userId="df8ab3de-88a0-4c52-a2a6-2430e7ee9c2b" providerId="ADAL" clId="{55FD99F3-D71F-4CB9-81A5-19A1856F41BA}" dt="2020-12-16T17:15:09.661" v="9" actId="26606"/>
          <ac:spMkLst>
            <pc:docMk/>
            <pc:sldMk cId="3275119119" sldId="259"/>
            <ac:spMk id="18" creationId="{FF9F2414-84E8-453E-B1F3-389FDE8192D9}"/>
          </ac:spMkLst>
        </pc:spChg>
        <pc:spChg chg="add del">
          <ac:chgData name="Stefan Köchl" userId="df8ab3de-88a0-4c52-a2a6-2430e7ee9c2b" providerId="ADAL" clId="{55FD99F3-D71F-4CB9-81A5-19A1856F41BA}" dt="2020-12-16T17:15:09.661" v="9" actId="26606"/>
          <ac:spMkLst>
            <pc:docMk/>
            <pc:sldMk cId="3275119119" sldId="259"/>
            <ac:spMk id="20" creationId="{3ECA69A1-7536-43AC-85EF-C7106179F5ED}"/>
          </ac:spMkLst>
        </pc:spChg>
        <pc:picChg chg="add del mod">
          <ac:chgData name="Stefan Köchl" userId="df8ab3de-88a0-4c52-a2a6-2430e7ee9c2b" providerId="ADAL" clId="{55FD99F3-D71F-4CB9-81A5-19A1856F41BA}" dt="2020-12-16T17:16:06.359" v="16" actId="478"/>
          <ac:picMkLst>
            <pc:docMk/>
            <pc:sldMk cId="3275119119" sldId="259"/>
            <ac:picMk id="3" creationId="{8B43A4A9-4AC3-4F18-B8A4-A970B7D85152}"/>
          </ac:picMkLst>
        </pc:picChg>
        <pc:picChg chg="add">
          <ac:chgData name="Stefan Köchl" userId="df8ab3de-88a0-4c52-a2a6-2430e7ee9c2b" providerId="ADAL" clId="{55FD99F3-D71F-4CB9-81A5-19A1856F41BA}" dt="2020-12-16T17:20:09.006" v="25"/>
          <ac:picMkLst>
            <pc:docMk/>
            <pc:sldMk cId="3275119119" sldId="259"/>
            <ac:picMk id="5" creationId="{5C17FB3B-B3CA-473F-9D31-53C4A1CF4211}"/>
          </ac:picMkLst>
        </pc:picChg>
        <pc:picChg chg="del">
          <ac:chgData name="Stefan Köchl" userId="df8ab3de-88a0-4c52-a2a6-2430e7ee9c2b" providerId="ADAL" clId="{55FD99F3-D71F-4CB9-81A5-19A1856F41BA}" dt="2020-12-16T17:14:37.759" v="0" actId="478"/>
          <ac:picMkLst>
            <pc:docMk/>
            <pc:sldMk cId="3275119119" sldId="259"/>
            <ac:picMk id="7" creationId="{F0E81074-A85A-4E07-93AC-010CBE3034D0}"/>
          </ac:picMkLst>
        </pc:picChg>
      </pc:sldChg>
      <pc:sldChg chg="addSp delSp modSp mod">
        <pc:chgData name="Stefan Köchl" userId="df8ab3de-88a0-4c52-a2a6-2430e7ee9c2b" providerId="ADAL" clId="{55FD99F3-D71F-4CB9-81A5-19A1856F41BA}" dt="2020-12-16T17:21:55.568" v="29" actId="1076"/>
        <pc:sldMkLst>
          <pc:docMk/>
          <pc:sldMk cId="2694715452" sldId="260"/>
        </pc:sldMkLst>
        <pc:picChg chg="add mod">
          <ac:chgData name="Stefan Köchl" userId="df8ab3de-88a0-4c52-a2a6-2430e7ee9c2b" providerId="ADAL" clId="{55FD99F3-D71F-4CB9-81A5-19A1856F41BA}" dt="2020-12-16T17:21:55.568" v="29" actId="1076"/>
          <ac:picMkLst>
            <pc:docMk/>
            <pc:sldMk cId="2694715452" sldId="260"/>
            <ac:picMk id="4" creationId="{3E3FBF13-E6B3-4E0C-8898-BFC4D016EEA3}"/>
          </ac:picMkLst>
        </pc:picChg>
        <pc:picChg chg="del">
          <ac:chgData name="Stefan Köchl" userId="df8ab3de-88a0-4c52-a2a6-2430e7ee9c2b" providerId="ADAL" clId="{55FD99F3-D71F-4CB9-81A5-19A1856F41BA}" dt="2020-12-16T17:21:44.831" v="28" actId="478"/>
          <ac:picMkLst>
            <pc:docMk/>
            <pc:sldMk cId="2694715452" sldId="260"/>
            <ac:picMk id="7" creationId="{2FB79878-1BE9-4466-ACE0-A305C2A21DB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60C34B-82BD-49A5-8E91-530A7161AE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4279677-9DC7-4A61-B1A7-90B8977C0D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25FBE10-0C74-4FD4-AA68-72AFF9410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B1D5B7-B2AD-455B-8763-1D837A2E5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15A310E-E81F-4A53-92F5-88020539D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314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9A52F2-265C-4330-838E-A3293552C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5AB942A-FBBE-4333-A72E-7183E8BC54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C52610-C9BB-47E8-826B-19F1C0933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EEFCC5A-550F-452A-B119-2AC231268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33FC69-E208-4B60-8F60-3D5A5FB62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6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C946F74-D20F-46E4-A2D2-0794F19D17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D778FD8-77C5-471D-9867-8B17F43991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E60DFC-64CD-48E8-9F97-C6031235B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960086-35ED-4B96-9098-324363ED6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064FB4-4ED7-4B92-9C62-182E94447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244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9FF5BB-4E9B-4882-87AF-AB0167175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9BE162B-5D15-49A0-B450-D18609BA2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E22DC0-4B9B-48B7-AA53-B8FC1D14B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1AD1588-906C-4DEC-B8B8-303E93676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8163436-7D61-4D11-AB3A-4651D8BF2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953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662033-8506-4D97-B1C7-E58CC854A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414E751-93E9-42FC-B0A2-3B71C15B4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3697C9A-E87C-4C3B-A55E-DE398496A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23C094-E1B5-4BAF-93A8-511C5708F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08AE9C7-4CBC-47D2-9ACC-79DAF2315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929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92D4B5-22FA-4462-A969-DAE392DD1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981B745-2E01-4960-8551-B8367784F7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081C402-450B-4093-9D28-53542B1A87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B0B1CD4-CD26-4BC8-992B-A960A014E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BA42192-C933-4B99-918C-1A3CE6338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894CB14-E3AD-41EA-BF68-F3DB81A5E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17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E49034-0548-499D-951E-89D2ABBDD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E43A8EC-E6CE-49C4-9076-7220E772EF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71EF644-1F95-4260-8949-E719426E8A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30D9BC6-6B74-4D6D-8BB9-8C1FF6907A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9BBA11B-BE1A-41E6-8D26-5886327EAC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B0E3687-E546-4448-BD1E-41B74B6F1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6599B42-24BF-4AC8-8777-733285F49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30FAAD5-3389-4B13-AFEF-6DA90A0E7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336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684F2A-2469-4FBF-BA0D-199DCD9E0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B914AD3-8656-419B-847E-81D7DBC51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19F1F7B-D419-4F7C-8D25-58F83245C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D6680C5-1586-476F-A424-801D0CB46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624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E1ACB84-C635-4FF7-A1E6-8FBD399C2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6BE5E25-92CD-4462-A5A0-521E50E67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6061AB8-2767-42F0-9EC6-F84A80110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034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D27E0A-6EC4-4621-82A7-8F2877A9B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44CBBB0-4DE1-4D52-A3CD-7A060194A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3E3F2F1-DE47-4BED-8E82-70AD15EB1B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26406D3-FF4B-43F6-9966-AA2F5578D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1BD2F00-FE60-4B81-A11B-B81599506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C85D58A-4445-458C-9C02-9FDCC04F7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434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1874B7-9D2C-4978-A64B-A761A396B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4621001-3224-4B69-8FCF-1C07856E6E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303A80F-BA38-449F-BCB2-14E641342E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FC88A72-AD04-4F26-9E9D-FF1C995EC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5FD7715-3451-46DA-8946-8C3C3C5A6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508E7DA-67C1-47AF-8104-04E831A1A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91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28519D8-D12B-4022-B821-1B8F29B16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43EFEC8-2F56-40F5-B1D5-708C36A8E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4534284-9CCF-4112-B42F-DF6AA48063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DB8D0-98ED-4B86-9D5F-E61ADC70144D}" type="datetimeFigureOut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995F5ED-C671-4FA2-ACD9-A19AFF39BE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7445AB-720D-4C85-A1DC-F77BC1B50E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4181D-6920-4594-9A5D-6CE56DC9F8B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809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B6B687F7-9302-4C53-B2D2-391FD9013D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4000" dirty="0"/>
              <a:t>Critical Evaluation and </a:t>
            </a:r>
            <a:r>
              <a:rPr lang="de-DE" sz="4000" dirty="0" err="1"/>
              <a:t>Comparison</a:t>
            </a:r>
            <a:r>
              <a:rPr lang="de-DE" sz="4000" dirty="0"/>
              <a:t> </a:t>
            </a:r>
            <a:r>
              <a:rPr lang="de-DE" sz="4000" dirty="0" err="1"/>
              <a:t>of</a:t>
            </a:r>
            <a:r>
              <a:rPr lang="de-DE" sz="4000" dirty="0"/>
              <a:t> MS-Teams and </a:t>
            </a:r>
            <a:r>
              <a:rPr lang="de-DE" sz="4000" dirty="0" err="1"/>
              <a:t>BigBlueButton</a:t>
            </a:r>
            <a:r>
              <a:rPr lang="de-DE" sz="4000" dirty="0"/>
              <a:t> </a:t>
            </a:r>
            <a:r>
              <a:rPr lang="de-DE" sz="4000" dirty="0" err="1"/>
              <a:t>for</a:t>
            </a:r>
            <a:r>
              <a:rPr lang="de-DE" sz="4000" dirty="0"/>
              <a:t> University Teaching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08D87C1-3EA4-4FDE-9A68-EA95FD29D1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25091" y="3954047"/>
            <a:ext cx="4649588" cy="1885199"/>
          </a:xfrm>
        </p:spPr>
        <p:txBody>
          <a:bodyPr anchor="ctr">
            <a:normAutofit/>
          </a:bodyPr>
          <a:lstStyle/>
          <a:p>
            <a:pPr algn="l"/>
            <a:r>
              <a:rPr lang="de-DE" dirty="0"/>
              <a:t>Stefan Köchl 11778021</a:t>
            </a:r>
          </a:p>
          <a:p>
            <a:pPr algn="l"/>
            <a:r>
              <a:rPr lang="de-DE" dirty="0"/>
              <a:t>BIS V</a:t>
            </a:r>
          </a:p>
        </p:txBody>
      </p:sp>
    </p:spTree>
    <p:extLst>
      <p:ext uri="{BB962C8B-B14F-4D97-AF65-F5344CB8AC3E}">
        <p14:creationId xmlns:p14="http://schemas.microsoft.com/office/powerpoint/2010/main" val="1928267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241A60-3243-41CF-B3C9-9171339B9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6503"/>
            <a:ext cx="12192000" cy="6367244"/>
          </a:xfrm>
        </p:spPr>
        <p:txBody>
          <a:bodyPr>
            <a:normAutofit/>
          </a:bodyPr>
          <a:lstStyle/>
          <a:p>
            <a:r>
              <a:rPr lang="de-DE" sz="4000" dirty="0"/>
              <a:t>Gantt Chart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E3FBF13-E6B3-4E0C-8898-BFC4D016EEA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151939"/>
            <a:ext cx="12192000" cy="4113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715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5C17FB3B-B3CA-473F-9D31-53C4A1CF421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41263" y="0"/>
            <a:ext cx="43094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119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</Words>
  <Application>Microsoft Office PowerPoint</Application>
  <PresentationFormat>Breitbild</PresentationFormat>
  <Paragraphs>4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Critical Evaluation and Comparison of MS-Teams and BigBlueButton for University Teaching</vt:lpstr>
      <vt:lpstr>Gantt Chart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Gantt Chart</dc:title>
  <dc:creator>Stefan Köchl</dc:creator>
  <cp:lastModifiedBy>Stefan Köchl</cp:lastModifiedBy>
  <cp:revision>2</cp:revision>
  <dcterms:created xsi:type="dcterms:W3CDTF">2020-10-14T16:29:20Z</dcterms:created>
  <dcterms:modified xsi:type="dcterms:W3CDTF">2020-12-16T17:22:04Z</dcterms:modified>
</cp:coreProperties>
</file>