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68" r:id="rId4"/>
    <p:sldId id="258" r:id="rId5"/>
    <p:sldId id="280" r:id="rId6"/>
    <p:sldId id="265" r:id="rId7"/>
    <p:sldId id="270" r:id="rId8"/>
    <p:sldId id="272" r:id="rId9"/>
    <p:sldId id="293" r:id="rId10"/>
    <p:sldId id="276" r:id="rId11"/>
    <p:sldId id="294" r:id="rId12"/>
    <p:sldId id="295" r:id="rId13"/>
    <p:sldId id="273" r:id="rId14"/>
    <p:sldId id="267" r:id="rId15"/>
    <p:sldId id="291" r:id="rId16"/>
    <p:sldId id="277" r:id="rId17"/>
    <p:sldId id="289" r:id="rId18"/>
    <p:sldId id="290" r:id="rId19"/>
    <p:sldId id="288" r:id="rId20"/>
    <p:sldId id="278" r:id="rId21"/>
    <p:sldId id="281" r:id="rId22"/>
    <p:sldId id="263" r:id="rId2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308BB7-3E84-4701-A27A-180D9AED0756}" v="6" dt="2020-12-17T09:50:52.402"/>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3"/>
  </p:normalViewPr>
  <p:slideViewPr>
    <p:cSldViewPr snapToGrid="0">
      <p:cViewPr varScale="1">
        <p:scale>
          <a:sx n="86" d="100"/>
          <a:sy n="86" d="100"/>
        </p:scale>
        <p:origin x="53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fan Köchl" userId="03f628b3f48cdde2" providerId="LiveId" clId="{E9308BB7-3E84-4701-A27A-180D9AED0756}"/>
    <pc:docChg chg="modSld">
      <pc:chgData name="Stefan Köchl" userId="03f628b3f48cdde2" providerId="LiveId" clId="{E9308BB7-3E84-4701-A27A-180D9AED0756}" dt="2020-12-17T09:50:52.402" v="6" actId="20577"/>
      <pc:docMkLst>
        <pc:docMk/>
      </pc:docMkLst>
      <pc:sldChg chg="modSp">
        <pc:chgData name="Stefan Köchl" userId="03f628b3f48cdde2" providerId="LiveId" clId="{E9308BB7-3E84-4701-A27A-180D9AED0756}" dt="2020-12-17T09:50:52.402" v="6" actId="20577"/>
        <pc:sldMkLst>
          <pc:docMk/>
          <pc:sldMk cId="3814864831" sldId="273"/>
        </pc:sldMkLst>
        <pc:graphicFrameChg chg="mod">
          <ac:chgData name="Stefan Köchl" userId="03f628b3f48cdde2" providerId="LiveId" clId="{E9308BB7-3E84-4701-A27A-180D9AED0756}" dt="2020-12-17T09:50:52.402" v="6" actId="20577"/>
          <ac:graphicFrameMkLst>
            <pc:docMk/>
            <pc:sldMk cId="3814864831" sldId="273"/>
            <ac:graphicFrameMk id="7" creationId="{BD5227E6-1F21-4C00-83C8-1F94CC1ABAF5}"/>
          </ac:graphicFrameMkLst>
        </pc:graphicFrameChg>
      </pc:sldChg>
      <pc:sldChg chg="modSp mod">
        <pc:chgData name="Stefan Köchl" userId="03f628b3f48cdde2" providerId="LiveId" clId="{E9308BB7-3E84-4701-A27A-180D9AED0756}" dt="2020-12-17T09:50:11.510" v="0" actId="207"/>
        <pc:sldMkLst>
          <pc:docMk/>
          <pc:sldMk cId="3915324332" sldId="280"/>
        </pc:sldMkLst>
        <pc:spChg chg="mod">
          <ac:chgData name="Stefan Köchl" userId="03f628b3f48cdde2" providerId="LiveId" clId="{E9308BB7-3E84-4701-A27A-180D9AED0756}" dt="2020-12-17T09:50:11.510" v="0" actId="207"/>
          <ac:spMkLst>
            <pc:docMk/>
            <pc:sldMk cId="3915324332" sldId="280"/>
            <ac:spMk id="5" creationId="{505976EC-9D65-4E62-B737-F0E760336C55}"/>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10.xml.rels><?xml version="1.0" encoding="UTF-8" standalone="yes"?>
<Relationships xmlns="http://schemas.openxmlformats.org/package/2006/relationships"><Relationship Id="rId2" Type="http://schemas.openxmlformats.org/officeDocument/2006/relationships/image" Target="../media/image22.svg"/><Relationship Id="rId1" Type="http://schemas.openxmlformats.org/officeDocument/2006/relationships/image" Target="../media/image21.png"/></Relationships>
</file>

<file path=ppt/diagrams/_rels/data11.xml.rels><?xml version="1.0" encoding="UTF-8" standalone="yes"?>
<Relationships xmlns="http://schemas.openxmlformats.org/package/2006/relationships"><Relationship Id="rId2" Type="http://schemas.openxmlformats.org/officeDocument/2006/relationships/image" Target="../media/image26.svg"/><Relationship Id="rId1" Type="http://schemas.openxmlformats.org/officeDocument/2006/relationships/image" Target="../media/image25.png"/></Relationships>
</file>

<file path=ppt/diagrams/_rels/data12.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svg"/><Relationship Id="rId1" Type="http://schemas.openxmlformats.org/officeDocument/2006/relationships/image" Target="../media/image36.png"/><Relationship Id="rId4" Type="http://schemas.openxmlformats.org/officeDocument/2006/relationships/image" Target="../media/image39.svg"/></Relationships>
</file>

<file path=ppt/diagrams/_rels/data2.xml.rels><?xml version="1.0" encoding="UTF-8" standalone="yes"?>
<Relationships xmlns="http://schemas.openxmlformats.org/package/2006/relationships"><Relationship Id="rId2" Type="http://schemas.openxmlformats.org/officeDocument/2006/relationships/image" Target="../media/image11.svg"/><Relationship Id="rId1" Type="http://schemas.openxmlformats.org/officeDocument/2006/relationships/image" Target="../media/image10.png"/></Relationships>
</file>

<file path=ppt/diagrams/_rels/data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ata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4" Type="http://schemas.openxmlformats.org/officeDocument/2006/relationships/image" Target="../media/image22.svg"/></Relationships>
</file>

<file path=ppt/diagrams/_rels/data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svg"/><Relationship Id="rId1" Type="http://schemas.openxmlformats.org/officeDocument/2006/relationships/image" Target="../media/image23.png"/><Relationship Id="rId4" Type="http://schemas.openxmlformats.org/officeDocument/2006/relationships/image" Target="../media/image26.svg"/></Relationships>
</file>

<file path=ppt/diagrams/_rels/data6.xml.rels><?xml version="1.0" encoding="UTF-8" standalone="yes"?>
<Relationships xmlns="http://schemas.openxmlformats.org/package/2006/relationships"><Relationship Id="rId8" Type="http://schemas.openxmlformats.org/officeDocument/2006/relationships/image" Target="../media/image34.svg"/><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image" Target="../media/image28.svg"/><Relationship Id="rId1" Type="http://schemas.openxmlformats.org/officeDocument/2006/relationships/image" Target="../media/image27.png"/><Relationship Id="rId6" Type="http://schemas.openxmlformats.org/officeDocument/2006/relationships/image" Target="../media/image32.svg"/><Relationship Id="rId5" Type="http://schemas.openxmlformats.org/officeDocument/2006/relationships/image" Target="../media/image31.png"/><Relationship Id="rId4" Type="http://schemas.openxmlformats.org/officeDocument/2006/relationships/image" Target="../media/image30.svg"/></Relationships>
</file>

<file path=ppt/diagrams/_rels/data7.xml.rels><?xml version="1.0" encoding="UTF-8" standalone="yes"?>
<Relationships xmlns="http://schemas.openxmlformats.org/package/2006/relationships"><Relationship Id="rId2" Type="http://schemas.openxmlformats.org/officeDocument/2006/relationships/image" Target="../media/image22.svg"/><Relationship Id="rId1" Type="http://schemas.openxmlformats.org/officeDocument/2006/relationships/image" Target="../media/image21.png"/></Relationships>
</file>

<file path=ppt/diagrams/_rels/data8.xml.rels><?xml version="1.0" encoding="UTF-8" standalone="yes"?>
<Relationships xmlns="http://schemas.openxmlformats.org/package/2006/relationships"><Relationship Id="rId2" Type="http://schemas.openxmlformats.org/officeDocument/2006/relationships/image" Target="../media/image26.svg"/><Relationship Id="rId1" Type="http://schemas.openxmlformats.org/officeDocument/2006/relationships/image" Target="../media/image25.png"/></Relationships>
</file>

<file path=ppt/diagrams/_rels/data9.xml.rels><?xml version="1.0" encoding="UTF-8" standalone="yes"?>
<Relationships xmlns="http://schemas.openxmlformats.org/package/2006/relationships"><Relationship Id="rId8" Type="http://schemas.openxmlformats.org/officeDocument/2006/relationships/image" Target="../media/image34.svg"/><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image" Target="../media/image28.svg"/><Relationship Id="rId1" Type="http://schemas.openxmlformats.org/officeDocument/2006/relationships/image" Target="../media/image27.png"/><Relationship Id="rId6" Type="http://schemas.openxmlformats.org/officeDocument/2006/relationships/image" Target="../media/image32.svg"/><Relationship Id="rId5" Type="http://schemas.openxmlformats.org/officeDocument/2006/relationships/image" Target="../media/image31.png"/><Relationship Id="rId4" Type="http://schemas.openxmlformats.org/officeDocument/2006/relationships/image" Target="../media/image30.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0.xml.rels><?xml version="1.0" encoding="UTF-8" standalone="yes"?>
<Relationships xmlns="http://schemas.openxmlformats.org/package/2006/relationships"><Relationship Id="rId2" Type="http://schemas.openxmlformats.org/officeDocument/2006/relationships/image" Target="../media/image22.svg"/><Relationship Id="rId1" Type="http://schemas.openxmlformats.org/officeDocument/2006/relationships/image" Target="../media/image21.png"/></Relationships>
</file>

<file path=ppt/diagrams/_rels/drawing11.xml.rels><?xml version="1.0" encoding="UTF-8" standalone="yes"?>
<Relationships xmlns="http://schemas.openxmlformats.org/package/2006/relationships"><Relationship Id="rId2" Type="http://schemas.openxmlformats.org/officeDocument/2006/relationships/image" Target="../media/image26.svg"/><Relationship Id="rId1" Type="http://schemas.openxmlformats.org/officeDocument/2006/relationships/image" Target="../media/image25.png"/></Relationships>
</file>

<file path=ppt/diagrams/_rels/drawing12.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svg"/><Relationship Id="rId1" Type="http://schemas.openxmlformats.org/officeDocument/2006/relationships/image" Target="../media/image36.png"/><Relationship Id="rId4" Type="http://schemas.openxmlformats.org/officeDocument/2006/relationships/image" Target="../media/image39.svg"/></Relationships>
</file>

<file path=ppt/diagrams/_rels/drawing2.xml.rels><?xml version="1.0" encoding="UTF-8" standalone="yes"?>
<Relationships xmlns="http://schemas.openxmlformats.org/package/2006/relationships"><Relationship Id="rId2" Type="http://schemas.openxmlformats.org/officeDocument/2006/relationships/image" Target="../media/image11.svg"/><Relationship Id="rId1" Type="http://schemas.openxmlformats.org/officeDocument/2006/relationships/image" Target="../media/image10.png"/></Relationships>
</file>

<file path=ppt/diagrams/_rels/drawing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4" Type="http://schemas.openxmlformats.org/officeDocument/2006/relationships/image" Target="../media/image22.svg"/></Relationships>
</file>

<file path=ppt/diagrams/_rels/drawing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svg"/><Relationship Id="rId1" Type="http://schemas.openxmlformats.org/officeDocument/2006/relationships/image" Target="../media/image23.png"/><Relationship Id="rId4" Type="http://schemas.openxmlformats.org/officeDocument/2006/relationships/image" Target="../media/image26.svg"/></Relationships>
</file>

<file path=ppt/diagrams/_rels/drawing6.xml.rels><?xml version="1.0" encoding="UTF-8" standalone="yes"?>
<Relationships xmlns="http://schemas.openxmlformats.org/package/2006/relationships"><Relationship Id="rId8" Type="http://schemas.openxmlformats.org/officeDocument/2006/relationships/image" Target="../media/image34.svg"/><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image" Target="../media/image28.svg"/><Relationship Id="rId1" Type="http://schemas.openxmlformats.org/officeDocument/2006/relationships/image" Target="../media/image27.png"/><Relationship Id="rId6" Type="http://schemas.openxmlformats.org/officeDocument/2006/relationships/image" Target="../media/image32.svg"/><Relationship Id="rId5" Type="http://schemas.openxmlformats.org/officeDocument/2006/relationships/image" Target="../media/image31.png"/><Relationship Id="rId4" Type="http://schemas.openxmlformats.org/officeDocument/2006/relationships/image" Target="../media/image30.svg"/></Relationships>
</file>

<file path=ppt/diagrams/_rels/drawing7.xml.rels><?xml version="1.0" encoding="UTF-8" standalone="yes"?>
<Relationships xmlns="http://schemas.openxmlformats.org/package/2006/relationships"><Relationship Id="rId2" Type="http://schemas.openxmlformats.org/officeDocument/2006/relationships/image" Target="../media/image22.svg"/><Relationship Id="rId1" Type="http://schemas.openxmlformats.org/officeDocument/2006/relationships/image" Target="../media/image21.png"/></Relationships>
</file>

<file path=ppt/diagrams/_rels/drawing8.xml.rels><?xml version="1.0" encoding="UTF-8" standalone="yes"?>
<Relationships xmlns="http://schemas.openxmlformats.org/package/2006/relationships"><Relationship Id="rId2" Type="http://schemas.openxmlformats.org/officeDocument/2006/relationships/image" Target="../media/image26.svg"/><Relationship Id="rId1" Type="http://schemas.openxmlformats.org/officeDocument/2006/relationships/image" Target="../media/image25.png"/></Relationships>
</file>

<file path=ppt/diagrams/_rels/drawing9.xml.rels><?xml version="1.0" encoding="UTF-8" standalone="yes"?>
<Relationships xmlns="http://schemas.openxmlformats.org/package/2006/relationships"><Relationship Id="rId8" Type="http://schemas.openxmlformats.org/officeDocument/2006/relationships/image" Target="../media/image34.svg"/><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image" Target="../media/image28.svg"/><Relationship Id="rId1" Type="http://schemas.openxmlformats.org/officeDocument/2006/relationships/image" Target="../media/image27.png"/><Relationship Id="rId6" Type="http://schemas.openxmlformats.org/officeDocument/2006/relationships/image" Target="../media/image32.svg"/><Relationship Id="rId5" Type="http://schemas.openxmlformats.org/officeDocument/2006/relationships/image" Target="../media/image31.png"/><Relationship Id="rId4" Type="http://schemas.openxmlformats.org/officeDocument/2006/relationships/image" Target="../media/image30.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dgm:fillClrLst>
    <dgm:linClrLst meth="repeat">
      <a:schemeClr val="lt1">
        <a:alpha val="0"/>
      </a:schemeClr>
    </dgm:linClrLst>
    <dgm:effectClrLst/>
    <dgm:txLinClrLst/>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BA0766-84FD-4B03-8BD9-8E1A9A8F8344}" type="doc">
      <dgm:prSet loTypeId="urn:microsoft.com/office/officeart/2018/2/layout/IconVerticalSolidList" loCatId="icon" qsTypeId="urn:microsoft.com/office/officeart/2005/8/quickstyle/simple2" qsCatId="simple" csTypeId="urn:microsoft.com/office/officeart/2018/5/colors/Iconchunking_neutralbg_colorful1" csCatId="colorful" phldr="1"/>
      <dgm:spPr/>
      <dgm:t>
        <a:bodyPr/>
        <a:lstStyle/>
        <a:p>
          <a:endParaRPr lang="de-DE"/>
        </a:p>
      </dgm:t>
    </dgm:pt>
    <dgm:pt modelId="{FE548C06-1C8E-44DD-8734-D46DF123D607}">
      <dgm:prSet custT="1"/>
      <dgm:spPr/>
      <dgm:t>
        <a:bodyPr/>
        <a:lstStyle/>
        <a:p>
          <a:pPr>
            <a:lnSpc>
              <a:spcPct val="100000"/>
            </a:lnSpc>
          </a:pPr>
          <a:r>
            <a:rPr lang="de-DE" sz="2000" dirty="0"/>
            <a:t>Research </a:t>
          </a:r>
          <a:r>
            <a:rPr lang="de-DE" sz="2000" dirty="0" err="1"/>
            <a:t>gap</a:t>
          </a:r>
          <a:endParaRPr lang="de-DE" sz="2000" dirty="0"/>
        </a:p>
      </dgm:t>
    </dgm:pt>
    <dgm:pt modelId="{5080EACB-FC3A-474B-94AE-8FD06CD0BA95}" type="parTrans" cxnId="{1D0FFD71-1749-4728-9DFE-B7ED28D2D346}">
      <dgm:prSet/>
      <dgm:spPr/>
      <dgm:t>
        <a:bodyPr/>
        <a:lstStyle/>
        <a:p>
          <a:endParaRPr lang="de-DE"/>
        </a:p>
      </dgm:t>
    </dgm:pt>
    <dgm:pt modelId="{8A23C03C-0F02-4312-97F1-190D39B957AD}" type="sibTrans" cxnId="{1D0FFD71-1749-4728-9DFE-B7ED28D2D346}">
      <dgm:prSet/>
      <dgm:spPr/>
      <dgm:t>
        <a:bodyPr/>
        <a:lstStyle/>
        <a:p>
          <a:endParaRPr lang="de-DE"/>
        </a:p>
      </dgm:t>
    </dgm:pt>
    <dgm:pt modelId="{8E52E182-254F-45B6-86E5-43A9C0957BF9}">
      <dgm:prSet custT="1"/>
      <dgm:spPr/>
      <dgm:t>
        <a:bodyPr/>
        <a:lstStyle/>
        <a:p>
          <a:pPr>
            <a:lnSpc>
              <a:spcPct val="100000"/>
            </a:lnSpc>
          </a:pPr>
          <a:r>
            <a:rPr lang="en-US" sz="2000" dirty="0"/>
            <a:t>Many publications in connection with the use of different Conferencing Systems</a:t>
          </a:r>
          <a:endParaRPr lang="de-DE" sz="2000" dirty="0"/>
        </a:p>
      </dgm:t>
    </dgm:pt>
    <dgm:pt modelId="{279801EC-A0A8-47AD-BCF2-DC23699EC39C}" type="parTrans" cxnId="{54D83B40-5DE4-4A61-BEF0-E3F91B52AB50}">
      <dgm:prSet/>
      <dgm:spPr/>
      <dgm:t>
        <a:bodyPr/>
        <a:lstStyle/>
        <a:p>
          <a:endParaRPr lang="de-DE"/>
        </a:p>
      </dgm:t>
    </dgm:pt>
    <dgm:pt modelId="{97A794EC-2CE6-4244-BA11-7A14422F84F5}" type="sibTrans" cxnId="{54D83B40-5DE4-4A61-BEF0-E3F91B52AB50}">
      <dgm:prSet/>
      <dgm:spPr/>
      <dgm:t>
        <a:bodyPr/>
        <a:lstStyle/>
        <a:p>
          <a:endParaRPr lang="de-DE"/>
        </a:p>
      </dgm:t>
    </dgm:pt>
    <dgm:pt modelId="{DC61576D-DCDD-4820-B5C7-A832F3D20572}">
      <dgm:prSet custT="1"/>
      <dgm:spPr/>
      <dgm:t>
        <a:bodyPr/>
        <a:lstStyle/>
        <a:p>
          <a:pPr>
            <a:lnSpc>
              <a:spcPct val="100000"/>
            </a:lnSpc>
          </a:pPr>
          <a:r>
            <a:rPr lang="en-US" sz="2000" dirty="0"/>
            <a:t>Nevertheless, no evaluation and comparison explicitly between Microsoft Teams and BigBlueButton</a:t>
          </a:r>
          <a:endParaRPr lang="de-DE" sz="2000" dirty="0"/>
        </a:p>
      </dgm:t>
    </dgm:pt>
    <dgm:pt modelId="{E9AC5480-3002-4E18-979F-4878E9D5C4DD}" type="parTrans" cxnId="{48D776CB-4026-483E-A6FC-41FF3B43C56D}">
      <dgm:prSet/>
      <dgm:spPr/>
      <dgm:t>
        <a:bodyPr/>
        <a:lstStyle/>
        <a:p>
          <a:endParaRPr lang="de-DE"/>
        </a:p>
      </dgm:t>
    </dgm:pt>
    <dgm:pt modelId="{96BF6729-F112-4BAD-9445-219CD844D262}" type="sibTrans" cxnId="{48D776CB-4026-483E-A6FC-41FF3B43C56D}">
      <dgm:prSet/>
      <dgm:spPr/>
      <dgm:t>
        <a:bodyPr/>
        <a:lstStyle/>
        <a:p>
          <a:endParaRPr lang="de-DE"/>
        </a:p>
      </dgm:t>
    </dgm:pt>
    <dgm:pt modelId="{0FE49685-1F87-41D1-B66A-26000767F947}">
      <dgm:prSet custT="1"/>
      <dgm:spPr/>
      <dgm:t>
        <a:bodyPr/>
        <a:lstStyle/>
        <a:p>
          <a:pPr>
            <a:lnSpc>
              <a:spcPct val="100000"/>
            </a:lnSpc>
          </a:pPr>
          <a:r>
            <a:rPr lang="en-US" sz="2000" dirty="0"/>
            <a:t>Established focus on remote University Teaching</a:t>
          </a:r>
          <a:endParaRPr lang="de-DE" sz="2000" dirty="0"/>
        </a:p>
      </dgm:t>
    </dgm:pt>
    <dgm:pt modelId="{7F921332-1886-4D69-AD3F-8AAFA9C0DA6E}" type="parTrans" cxnId="{44A358F1-57E3-4E27-8344-2F357890D3E4}">
      <dgm:prSet/>
      <dgm:spPr/>
      <dgm:t>
        <a:bodyPr/>
        <a:lstStyle/>
        <a:p>
          <a:endParaRPr lang="de-DE"/>
        </a:p>
      </dgm:t>
    </dgm:pt>
    <dgm:pt modelId="{61F4A3CA-B3D5-46DB-B443-EF9D11BDE592}" type="sibTrans" cxnId="{44A358F1-57E3-4E27-8344-2F357890D3E4}">
      <dgm:prSet/>
      <dgm:spPr/>
      <dgm:t>
        <a:bodyPr/>
        <a:lstStyle/>
        <a:p>
          <a:endParaRPr lang="de-DE"/>
        </a:p>
      </dgm:t>
    </dgm:pt>
    <dgm:pt modelId="{A1701B8A-1F26-4BBF-8F4B-947824D15C73}" type="pres">
      <dgm:prSet presAssocID="{A0BA0766-84FD-4B03-8BD9-8E1A9A8F8344}" presName="root" presStyleCnt="0">
        <dgm:presLayoutVars>
          <dgm:dir/>
          <dgm:resizeHandles val="exact"/>
        </dgm:presLayoutVars>
      </dgm:prSet>
      <dgm:spPr/>
    </dgm:pt>
    <dgm:pt modelId="{6AFE0303-A947-4155-81DD-04B931D27676}" type="pres">
      <dgm:prSet presAssocID="{FE548C06-1C8E-44DD-8734-D46DF123D607}" presName="compNode" presStyleCnt="0"/>
      <dgm:spPr/>
    </dgm:pt>
    <dgm:pt modelId="{D5ECAD66-95C1-4453-9152-289AF388A16D}" type="pres">
      <dgm:prSet presAssocID="{FE548C06-1C8E-44DD-8734-D46DF123D607}" presName="bgRect" presStyleLbl="bgShp" presStyleIdx="0" presStyleCnt="4"/>
      <dgm:spPr/>
    </dgm:pt>
    <dgm:pt modelId="{824B8C82-0ACB-46E5-9300-D86AA29FC2E5}" type="pres">
      <dgm:prSet presAssocID="{FE548C06-1C8E-44DD-8734-D46DF123D60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Magnifying glass"/>
        </a:ext>
      </dgm:extLst>
    </dgm:pt>
    <dgm:pt modelId="{90D9A868-C32C-476A-B6F4-97ADF7D39B03}" type="pres">
      <dgm:prSet presAssocID="{FE548C06-1C8E-44DD-8734-D46DF123D607}" presName="spaceRect" presStyleCnt="0"/>
      <dgm:spPr/>
    </dgm:pt>
    <dgm:pt modelId="{E195AEF6-DD5F-4097-851B-40BDB9352CBC}" type="pres">
      <dgm:prSet presAssocID="{FE548C06-1C8E-44DD-8734-D46DF123D607}" presName="parTx" presStyleLbl="revTx" presStyleIdx="0" presStyleCnt="4">
        <dgm:presLayoutVars>
          <dgm:chMax val="0"/>
          <dgm:chPref val="0"/>
        </dgm:presLayoutVars>
      </dgm:prSet>
      <dgm:spPr/>
    </dgm:pt>
    <dgm:pt modelId="{AC6186CE-B66C-4A7B-88AC-C2A24C471193}" type="pres">
      <dgm:prSet presAssocID="{8A23C03C-0F02-4312-97F1-190D39B957AD}" presName="sibTrans" presStyleCnt="0"/>
      <dgm:spPr/>
    </dgm:pt>
    <dgm:pt modelId="{EEBEACF6-9A89-412F-BDFA-0ABD722310A5}" type="pres">
      <dgm:prSet presAssocID="{8E52E182-254F-45B6-86E5-43A9C0957BF9}" presName="compNode" presStyleCnt="0"/>
      <dgm:spPr/>
    </dgm:pt>
    <dgm:pt modelId="{1F80F5B2-361C-41D8-B5B0-E6005E046A51}" type="pres">
      <dgm:prSet presAssocID="{8E52E182-254F-45B6-86E5-43A9C0957BF9}" presName="bgRect" presStyleLbl="bgShp" presStyleIdx="1" presStyleCnt="4"/>
      <dgm:spPr/>
    </dgm:pt>
    <dgm:pt modelId="{84280427-2C32-4D26-963E-D844DFC089CE}" type="pres">
      <dgm:prSet presAssocID="{8E52E182-254F-45B6-86E5-43A9C0957BF9}"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omputer"/>
        </a:ext>
      </dgm:extLst>
    </dgm:pt>
    <dgm:pt modelId="{5CBE02E1-42CC-4CA4-A49F-1EE3D0C3721B}" type="pres">
      <dgm:prSet presAssocID="{8E52E182-254F-45B6-86E5-43A9C0957BF9}" presName="spaceRect" presStyleCnt="0"/>
      <dgm:spPr/>
    </dgm:pt>
    <dgm:pt modelId="{FC397646-6728-4038-A92E-2243C3A29E81}" type="pres">
      <dgm:prSet presAssocID="{8E52E182-254F-45B6-86E5-43A9C0957BF9}" presName="parTx" presStyleLbl="revTx" presStyleIdx="1" presStyleCnt="4">
        <dgm:presLayoutVars>
          <dgm:chMax val="0"/>
          <dgm:chPref val="0"/>
        </dgm:presLayoutVars>
      </dgm:prSet>
      <dgm:spPr/>
    </dgm:pt>
    <dgm:pt modelId="{556BEA0F-078A-4C6E-8E16-EDCE48F59A14}" type="pres">
      <dgm:prSet presAssocID="{97A794EC-2CE6-4244-BA11-7A14422F84F5}" presName="sibTrans" presStyleCnt="0"/>
      <dgm:spPr/>
    </dgm:pt>
    <dgm:pt modelId="{F29AEF61-F474-475F-8F4C-F5D0112D369F}" type="pres">
      <dgm:prSet presAssocID="{DC61576D-DCDD-4820-B5C7-A832F3D20572}" presName="compNode" presStyleCnt="0"/>
      <dgm:spPr/>
    </dgm:pt>
    <dgm:pt modelId="{C222A2B0-C09C-47C1-8D89-A3F14352203A}" type="pres">
      <dgm:prSet presAssocID="{DC61576D-DCDD-4820-B5C7-A832F3D20572}" presName="bgRect" presStyleLbl="bgShp" presStyleIdx="2" presStyleCnt="4"/>
      <dgm:spPr/>
    </dgm:pt>
    <dgm:pt modelId="{FB7A5275-2BAF-4B04-96A8-5322D95AE712}" type="pres">
      <dgm:prSet presAssocID="{DC61576D-DCDD-4820-B5C7-A832F3D2057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Häkchen"/>
        </a:ext>
      </dgm:extLst>
    </dgm:pt>
    <dgm:pt modelId="{C2881A0C-B634-46AA-9A73-8C86A5AEE471}" type="pres">
      <dgm:prSet presAssocID="{DC61576D-DCDD-4820-B5C7-A832F3D20572}" presName="spaceRect" presStyleCnt="0"/>
      <dgm:spPr/>
    </dgm:pt>
    <dgm:pt modelId="{68149979-C925-49C0-8CEE-2C4C94F37024}" type="pres">
      <dgm:prSet presAssocID="{DC61576D-DCDD-4820-B5C7-A832F3D20572}" presName="parTx" presStyleLbl="revTx" presStyleIdx="2" presStyleCnt="4">
        <dgm:presLayoutVars>
          <dgm:chMax val="0"/>
          <dgm:chPref val="0"/>
        </dgm:presLayoutVars>
      </dgm:prSet>
      <dgm:spPr/>
    </dgm:pt>
    <dgm:pt modelId="{D01E23EE-7660-48E8-B811-8449482E70A5}" type="pres">
      <dgm:prSet presAssocID="{96BF6729-F112-4BAD-9445-219CD844D262}" presName="sibTrans" presStyleCnt="0"/>
      <dgm:spPr/>
    </dgm:pt>
    <dgm:pt modelId="{23F2DC34-7FFD-4406-A466-2738428A5202}" type="pres">
      <dgm:prSet presAssocID="{0FE49685-1F87-41D1-B66A-26000767F947}" presName="compNode" presStyleCnt="0"/>
      <dgm:spPr/>
    </dgm:pt>
    <dgm:pt modelId="{D91E572C-7A44-441F-A53F-79951DF897F2}" type="pres">
      <dgm:prSet presAssocID="{0FE49685-1F87-41D1-B66A-26000767F947}" presName="bgRect" presStyleLbl="bgShp" presStyleIdx="3" presStyleCnt="4"/>
      <dgm:spPr/>
    </dgm:pt>
    <dgm:pt modelId="{B2AC6D8B-AEFF-4D00-869C-A1C1B47E1680}" type="pres">
      <dgm:prSet presAssocID="{0FE49685-1F87-41D1-B66A-26000767F94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Benutzer"/>
        </a:ext>
      </dgm:extLst>
    </dgm:pt>
    <dgm:pt modelId="{62EC0828-7BC0-4396-A845-E52E17222AE1}" type="pres">
      <dgm:prSet presAssocID="{0FE49685-1F87-41D1-B66A-26000767F947}" presName="spaceRect" presStyleCnt="0"/>
      <dgm:spPr/>
    </dgm:pt>
    <dgm:pt modelId="{3AECF5B6-A92E-400A-B3B0-7EF18D47B22B}" type="pres">
      <dgm:prSet presAssocID="{0FE49685-1F87-41D1-B66A-26000767F947}" presName="parTx" presStyleLbl="revTx" presStyleIdx="3" presStyleCnt="4">
        <dgm:presLayoutVars>
          <dgm:chMax val="0"/>
          <dgm:chPref val="0"/>
        </dgm:presLayoutVars>
      </dgm:prSet>
      <dgm:spPr/>
    </dgm:pt>
  </dgm:ptLst>
  <dgm:cxnLst>
    <dgm:cxn modelId="{9D54BC0D-891C-4194-A4FB-4F1149F49DB7}" type="presOf" srcId="{0FE49685-1F87-41D1-B66A-26000767F947}" destId="{3AECF5B6-A92E-400A-B3B0-7EF18D47B22B}" srcOrd="0" destOrd="0" presId="urn:microsoft.com/office/officeart/2018/2/layout/IconVerticalSolidList"/>
    <dgm:cxn modelId="{09D6C81A-4BC9-41FD-A8D1-7177EBF080EE}" type="presOf" srcId="{A0BA0766-84FD-4B03-8BD9-8E1A9A8F8344}" destId="{A1701B8A-1F26-4BBF-8F4B-947824D15C73}" srcOrd="0" destOrd="0" presId="urn:microsoft.com/office/officeart/2018/2/layout/IconVerticalSolidList"/>
    <dgm:cxn modelId="{6D4D483F-CE3B-4F21-8CC5-98F7EFCE888B}" type="presOf" srcId="{DC61576D-DCDD-4820-B5C7-A832F3D20572}" destId="{68149979-C925-49C0-8CEE-2C4C94F37024}" srcOrd="0" destOrd="0" presId="urn:microsoft.com/office/officeart/2018/2/layout/IconVerticalSolidList"/>
    <dgm:cxn modelId="{54D83B40-5DE4-4A61-BEF0-E3F91B52AB50}" srcId="{A0BA0766-84FD-4B03-8BD9-8E1A9A8F8344}" destId="{8E52E182-254F-45B6-86E5-43A9C0957BF9}" srcOrd="1" destOrd="0" parTransId="{279801EC-A0A8-47AD-BCF2-DC23699EC39C}" sibTransId="{97A794EC-2CE6-4244-BA11-7A14422F84F5}"/>
    <dgm:cxn modelId="{D33D9468-8A9C-4FE1-8C46-FB21966F447C}" type="presOf" srcId="{FE548C06-1C8E-44DD-8734-D46DF123D607}" destId="{E195AEF6-DD5F-4097-851B-40BDB9352CBC}" srcOrd="0" destOrd="0" presId="urn:microsoft.com/office/officeart/2018/2/layout/IconVerticalSolidList"/>
    <dgm:cxn modelId="{1D0FFD71-1749-4728-9DFE-B7ED28D2D346}" srcId="{A0BA0766-84FD-4B03-8BD9-8E1A9A8F8344}" destId="{FE548C06-1C8E-44DD-8734-D46DF123D607}" srcOrd="0" destOrd="0" parTransId="{5080EACB-FC3A-474B-94AE-8FD06CD0BA95}" sibTransId="{8A23C03C-0F02-4312-97F1-190D39B957AD}"/>
    <dgm:cxn modelId="{405B2D82-60BD-4947-8520-C76EBEED718E}" type="presOf" srcId="{8E52E182-254F-45B6-86E5-43A9C0957BF9}" destId="{FC397646-6728-4038-A92E-2243C3A29E81}" srcOrd="0" destOrd="0" presId="urn:microsoft.com/office/officeart/2018/2/layout/IconVerticalSolidList"/>
    <dgm:cxn modelId="{48D776CB-4026-483E-A6FC-41FF3B43C56D}" srcId="{A0BA0766-84FD-4B03-8BD9-8E1A9A8F8344}" destId="{DC61576D-DCDD-4820-B5C7-A832F3D20572}" srcOrd="2" destOrd="0" parTransId="{E9AC5480-3002-4E18-979F-4878E9D5C4DD}" sibTransId="{96BF6729-F112-4BAD-9445-219CD844D262}"/>
    <dgm:cxn modelId="{44A358F1-57E3-4E27-8344-2F357890D3E4}" srcId="{A0BA0766-84FD-4B03-8BD9-8E1A9A8F8344}" destId="{0FE49685-1F87-41D1-B66A-26000767F947}" srcOrd="3" destOrd="0" parTransId="{7F921332-1886-4D69-AD3F-8AAFA9C0DA6E}" sibTransId="{61F4A3CA-B3D5-46DB-B443-EF9D11BDE592}"/>
    <dgm:cxn modelId="{2DA05D47-79C8-478D-9A92-0BC8D629244F}" type="presParOf" srcId="{A1701B8A-1F26-4BBF-8F4B-947824D15C73}" destId="{6AFE0303-A947-4155-81DD-04B931D27676}" srcOrd="0" destOrd="0" presId="urn:microsoft.com/office/officeart/2018/2/layout/IconVerticalSolidList"/>
    <dgm:cxn modelId="{719A5639-BA97-4BD5-B38D-82EE847DE98A}" type="presParOf" srcId="{6AFE0303-A947-4155-81DD-04B931D27676}" destId="{D5ECAD66-95C1-4453-9152-289AF388A16D}" srcOrd="0" destOrd="0" presId="urn:microsoft.com/office/officeart/2018/2/layout/IconVerticalSolidList"/>
    <dgm:cxn modelId="{89E327AE-246E-447E-B73F-03C14518D720}" type="presParOf" srcId="{6AFE0303-A947-4155-81DD-04B931D27676}" destId="{824B8C82-0ACB-46E5-9300-D86AA29FC2E5}" srcOrd="1" destOrd="0" presId="urn:microsoft.com/office/officeart/2018/2/layout/IconVerticalSolidList"/>
    <dgm:cxn modelId="{95331A63-36E4-4697-9B8D-1FE8D151EE44}" type="presParOf" srcId="{6AFE0303-A947-4155-81DD-04B931D27676}" destId="{90D9A868-C32C-476A-B6F4-97ADF7D39B03}" srcOrd="2" destOrd="0" presId="urn:microsoft.com/office/officeart/2018/2/layout/IconVerticalSolidList"/>
    <dgm:cxn modelId="{48762F42-13A5-4088-A730-E7FCDA8E24C0}" type="presParOf" srcId="{6AFE0303-A947-4155-81DD-04B931D27676}" destId="{E195AEF6-DD5F-4097-851B-40BDB9352CBC}" srcOrd="3" destOrd="0" presId="urn:microsoft.com/office/officeart/2018/2/layout/IconVerticalSolidList"/>
    <dgm:cxn modelId="{CF56FC10-6C38-4513-9EB5-9E0C67D63CD3}" type="presParOf" srcId="{A1701B8A-1F26-4BBF-8F4B-947824D15C73}" destId="{AC6186CE-B66C-4A7B-88AC-C2A24C471193}" srcOrd="1" destOrd="0" presId="urn:microsoft.com/office/officeart/2018/2/layout/IconVerticalSolidList"/>
    <dgm:cxn modelId="{4E47644F-9F72-402E-B320-CA27F4B6783D}" type="presParOf" srcId="{A1701B8A-1F26-4BBF-8F4B-947824D15C73}" destId="{EEBEACF6-9A89-412F-BDFA-0ABD722310A5}" srcOrd="2" destOrd="0" presId="urn:microsoft.com/office/officeart/2018/2/layout/IconVerticalSolidList"/>
    <dgm:cxn modelId="{A4C148E2-2672-46EA-9AF2-4C43ABB55B94}" type="presParOf" srcId="{EEBEACF6-9A89-412F-BDFA-0ABD722310A5}" destId="{1F80F5B2-361C-41D8-B5B0-E6005E046A51}" srcOrd="0" destOrd="0" presId="urn:microsoft.com/office/officeart/2018/2/layout/IconVerticalSolidList"/>
    <dgm:cxn modelId="{7462890C-E534-473A-A5BE-0427191ACF26}" type="presParOf" srcId="{EEBEACF6-9A89-412F-BDFA-0ABD722310A5}" destId="{84280427-2C32-4D26-963E-D844DFC089CE}" srcOrd="1" destOrd="0" presId="urn:microsoft.com/office/officeart/2018/2/layout/IconVerticalSolidList"/>
    <dgm:cxn modelId="{C4153A7D-520D-44AC-A1ED-C72B224AFF8B}" type="presParOf" srcId="{EEBEACF6-9A89-412F-BDFA-0ABD722310A5}" destId="{5CBE02E1-42CC-4CA4-A49F-1EE3D0C3721B}" srcOrd="2" destOrd="0" presId="urn:microsoft.com/office/officeart/2018/2/layout/IconVerticalSolidList"/>
    <dgm:cxn modelId="{A6A4034A-00BF-448F-BE97-2F4EA4ADEAF4}" type="presParOf" srcId="{EEBEACF6-9A89-412F-BDFA-0ABD722310A5}" destId="{FC397646-6728-4038-A92E-2243C3A29E81}" srcOrd="3" destOrd="0" presId="urn:microsoft.com/office/officeart/2018/2/layout/IconVerticalSolidList"/>
    <dgm:cxn modelId="{8C714ED8-8354-48B2-AAA0-DB56C3C851B5}" type="presParOf" srcId="{A1701B8A-1F26-4BBF-8F4B-947824D15C73}" destId="{556BEA0F-078A-4C6E-8E16-EDCE48F59A14}" srcOrd="3" destOrd="0" presId="urn:microsoft.com/office/officeart/2018/2/layout/IconVerticalSolidList"/>
    <dgm:cxn modelId="{E3ACFBB5-5277-489A-9A11-42ACB05BA639}" type="presParOf" srcId="{A1701B8A-1F26-4BBF-8F4B-947824D15C73}" destId="{F29AEF61-F474-475F-8F4C-F5D0112D369F}" srcOrd="4" destOrd="0" presId="urn:microsoft.com/office/officeart/2018/2/layout/IconVerticalSolidList"/>
    <dgm:cxn modelId="{8C1A7349-8724-4DEA-ADA6-48EF31FBAE65}" type="presParOf" srcId="{F29AEF61-F474-475F-8F4C-F5D0112D369F}" destId="{C222A2B0-C09C-47C1-8D89-A3F14352203A}" srcOrd="0" destOrd="0" presId="urn:microsoft.com/office/officeart/2018/2/layout/IconVerticalSolidList"/>
    <dgm:cxn modelId="{67917B94-EF2B-4A02-A4CC-93AEAA9F457B}" type="presParOf" srcId="{F29AEF61-F474-475F-8F4C-F5D0112D369F}" destId="{FB7A5275-2BAF-4B04-96A8-5322D95AE712}" srcOrd="1" destOrd="0" presId="urn:microsoft.com/office/officeart/2018/2/layout/IconVerticalSolidList"/>
    <dgm:cxn modelId="{B585D1D9-B268-46F9-87CC-455282B243C0}" type="presParOf" srcId="{F29AEF61-F474-475F-8F4C-F5D0112D369F}" destId="{C2881A0C-B634-46AA-9A73-8C86A5AEE471}" srcOrd="2" destOrd="0" presId="urn:microsoft.com/office/officeart/2018/2/layout/IconVerticalSolidList"/>
    <dgm:cxn modelId="{2F400D23-B92A-43B9-A4DE-8E56BAB59E7C}" type="presParOf" srcId="{F29AEF61-F474-475F-8F4C-F5D0112D369F}" destId="{68149979-C925-49C0-8CEE-2C4C94F37024}" srcOrd="3" destOrd="0" presId="urn:microsoft.com/office/officeart/2018/2/layout/IconVerticalSolidList"/>
    <dgm:cxn modelId="{0329D31A-288B-444C-BA10-C375403805F3}" type="presParOf" srcId="{A1701B8A-1F26-4BBF-8F4B-947824D15C73}" destId="{D01E23EE-7660-48E8-B811-8449482E70A5}" srcOrd="5" destOrd="0" presId="urn:microsoft.com/office/officeart/2018/2/layout/IconVerticalSolidList"/>
    <dgm:cxn modelId="{D7C70776-98DC-4B32-A330-BE2717B4CED5}" type="presParOf" srcId="{A1701B8A-1F26-4BBF-8F4B-947824D15C73}" destId="{23F2DC34-7FFD-4406-A466-2738428A5202}" srcOrd="6" destOrd="0" presId="urn:microsoft.com/office/officeart/2018/2/layout/IconVerticalSolidList"/>
    <dgm:cxn modelId="{04400FD5-5765-4BB0-B07C-CA83B528E4C9}" type="presParOf" srcId="{23F2DC34-7FFD-4406-A466-2738428A5202}" destId="{D91E572C-7A44-441F-A53F-79951DF897F2}" srcOrd="0" destOrd="0" presId="urn:microsoft.com/office/officeart/2018/2/layout/IconVerticalSolidList"/>
    <dgm:cxn modelId="{35DB5B91-27E6-4EFD-8C52-90E92F734645}" type="presParOf" srcId="{23F2DC34-7FFD-4406-A466-2738428A5202}" destId="{B2AC6D8B-AEFF-4D00-869C-A1C1B47E1680}" srcOrd="1" destOrd="0" presId="urn:microsoft.com/office/officeart/2018/2/layout/IconVerticalSolidList"/>
    <dgm:cxn modelId="{4BD1C9BC-CB26-4DB0-A0DA-3493A62BB72C}" type="presParOf" srcId="{23F2DC34-7FFD-4406-A466-2738428A5202}" destId="{62EC0828-7BC0-4396-A845-E52E17222AE1}" srcOrd="2" destOrd="0" presId="urn:microsoft.com/office/officeart/2018/2/layout/IconVerticalSolidList"/>
    <dgm:cxn modelId="{B09CC931-95AC-4688-A500-FFD6B9470953}" type="presParOf" srcId="{23F2DC34-7FFD-4406-A466-2738428A5202}" destId="{3AECF5B6-A92E-400A-B3B0-7EF18D47B22B}" srcOrd="3" destOrd="0" presId="urn:microsoft.com/office/officeart/2018/2/layout/IconVerticalSoli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38DF4D8-3AC7-4281-97D0-810BCCACA68E}" type="doc">
      <dgm:prSet loTypeId="urn:microsoft.com/office/officeart/2005/8/layout/vList4" loCatId="list" qsTypeId="urn:microsoft.com/office/officeart/2005/8/quickstyle/simple1" qsCatId="simple" csTypeId="urn:microsoft.com/office/officeart/2005/8/colors/accent3_3" csCatId="accent3" phldr="1"/>
      <dgm:spPr/>
      <dgm:t>
        <a:bodyPr/>
        <a:lstStyle/>
        <a:p>
          <a:endParaRPr lang="de-DE"/>
        </a:p>
      </dgm:t>
    </dgm:pt>
    <dgm:pt modelId="{3DAA0F34-B6F7-4683-A16F-1581CE994728}">
      <dgm:prSet phldrT="[Text]" custT="1"/>
      <dgm:spPr>
        <a:solidFill>
          <a:schemeClr val="accent3">
            <a:shade val="80000"/>
            <a:hueOff val="0"/>
            <a:satOff val="0"/>
            <a:lumOff val="0"/>
          </a:schemeClr>
        </a:solidFill>
      </dgm:spPr>
      <dgm:t>
        <a:bodyPr/>
        <a:lstStyle/>
        <a:p>
          <a:r>
            <a:rPr lang="de-DE" sz="2400" dirty="0">
              <a:latin typeface="+mn-lt"/>
            </a:rPr>
            <a:t>Device Independence</a:t>
          </a:r>
        </a:p>
      </dgm:t>
    </dgm:pt>
    <dgm:pt modelId="{D1238909-1A20-4F6F-ADAF-39153F127C9F}" type="parTrans" cxnId="{DB5B7A4E-487D-481A-B078-AF3BFC14083E}">
      <dgm:prSet/>
      <dgm:spPr/>
      <dgm:t>
        <a:bodyPr/>
        <a:lstStyle/>
        <a:p>
          <a:endParaRPr lang="de-DE"/>
        </a:p>
      </dgm:t>
    </dgm:pt>
    <dgm:pt modelId="{9B275D9D-73EC-420E-80A1-63440F356D47}" type="sibTrans" cxnId="{DB5B7A4E-487D-481A-B078-AF3BFC14083E}">
      <dgm:prSet/>
      <dgm:spPr/>
      <dgm:t>
        <a:bodyPr/>
        <a:lstStyle/>
        <a:p>
          <a:endParaRPr lang="de-DE"/>
        </a:p>
      </dgm:t>
    </dgm:pt>
    <dgm:pt modelId="{2BAD7325-47BF-4A2D-8DB1-4259588EBE26}">
      <dgm:prSet phldrT="[Text]" custT="1"/>
      <dgm:spPr>
        <a:solidFill>
          <a:schemeClr val="tx1"/>
        </a:solidFill>
        <a:ln w="19050" cap="flat" cmpd="sng" algn="ctr">
          <a:solidFill>
            <a:srgbClr val="E7E6E6">
              <a:hueOff val="0"/>
              <a:satOff val="0"/>
              <a:lumOff val="0"/>
              <a:alphaOff val="0"/>
            </a:srgbClr>
          </a:solidFill>
          <a:prstDash val="solid"/>
          <a:miter lim="800000"/>
        </a:ln>
        <a:effectLst/>
      </dgm:spPr>
      <dgm:t>
        <a:bodyPr/>
        <a:lstStyle/>
        <a:p>
          <a:pPr marL="0" lvl="0" indent="0" algn="l" defTabSz="933450">
            <a:lnSpc>
              <a:spcPct val="90000"/>
            </a:lnSpc>
            <a:spcBef>
              <a:spcPct val="0"/>
            </a:spcBef>
            <a:spcAft>
              <a:spcPct val="35000"/>
            </a:spcAft>
            <a:buNone/>
          </a:pPr>
          <a:r>
            <a:rPr lang="de-DE" sz="2400" kern="1200" dirty="0" err="1">
              <a:solidFill>
                <a:prstClr val="white"/>
              </a:solidFill>
              <a:latin typeface="+mn-lt"/>
              <a:ea typeface="+mn-ea"/>
              <a:cs typeface="+mn-cs"/>
            </a:rPr>
            <a:t>One</a:t>
          </a:r>
          <a:r>
            <a:rPr lang="de-DE" sz="2400" kern="1200" dirty="0">
              <a:solidFill>
                <a:prstClr val="white"/>
              </a:solidFill>
              <a:latin typeface="+mn-lt"/>
              <a:ea typeface="+mn-ea"/>
              <a:cs typeface="+mn-cs"/>
            </a:rPr>
            <a:t>-Click Link Distribution</a:t>
          </a:r>
        </a:p>
      </dgm:t>
    </dgm:pt>
    <dgm:pt modelId="{FB2CF759-EA9D-4B46-AF63-6F0608B797CB}" type="parTrans" cxnId="{941B33AD-7C77-4077-BEC4-618AA4CF47D3}">
      <dgm:prSet/>
      <dgm:spPr/>
      <dgm:t>
        <a:bodyPr/>
        <a:lstStyle/>
        <a:p>
          <a:endParaRPr lang="de-DE"/>
        </a:p>
      </dgm:t>
    </dgm:pt>
    <dgm:pt modelId="{2CF26BA1-CAA8-46B4-A258-80EFE9CAA232}" type="sibTrans" cxnId="{941B33AD-7C77-4077-BEC4-618AA4CF47D3}">
      <dgm:prSet/>
      <dgm:spPr/>
      <dgm:t>
        <a:bodyPr/>
        <a:lstStyle/>
        <a:p>
          <a:endParaRPr lang="de-DE"/>
        </a:p>
      </dgm:t>
    </dgm:pt>
    <dgm:pt modelId="{96FC71FD-0E96-428B-98D4-DC042E9EABAC}">
      <dgm:prSet phldrT="[Text]" custT="1"/>
      <dgm:spPr>
        <a:solidFill>
          <a:schemeClr val="tx1">
            <a:lumMod val="75000"/>
            <a:lumOff val="25000"/>
          </a:schemeClr>
        </a:solidFill>
        <a:ln w="19050" cap="flat" cmpd="sng" algn="ctr">
          <a:solidFill>
            <a:srgbClr val="E7E6E6">
              <a:hueOff val="0"/>
              <a:satOff val="0"/>
              <a:lumOff val="0"/>
              <a:alphaOff val="0"/>
            </a:srgbClr>
          </a:solidFill>
          <a:prstDash val="solid"/>
          <a:miter lim="800000"/>
        </a:ln>
        <a:effectLst/>
      </dgm:spPr>
      <dgm:t>
        <a:bodyPr spcFirstLastPara="0" vert="horz" wrap="square" lIns="80010" tIns="80010" rIns="80010" bIns="80010" numCol="1" spcCol="1270" anchor="ctr" anchorCtr="0"/>
        <a:lstStyle/>
        <a:p>
          <a:pPr marL="0" lvl="0" indent="0" algn="l" defTabSz="933450">
            <a:lnSpc>
              <a:spcPct val="90000"/>
            </a:lnSpc>
            <a:spcBef>
              <a:spcPct val="0"/>
            </a:spcBef>
            <a:spcAft>
              <a:spcPct val="35000"/>
            </a:spcAft>
            <a:buFont typeface="+mj-lt"/>
            <a:buNone/>
          </a:pPr>
          <a:r>
            <a:rPr lang="de-DE" sz="2400" kern="1200" dirty="0" err="1">
              <a:solidFill>
                <a:prstClr val="white"/>
              </a:solidFill>
              <a:latin typeface="+mn-lt"/>
              <a:ea typeface="+mn-ea"/>
              <a:cs typeface="+mn-cs"/>
            </a:rPr>
            <a:t>Deployable</a:t>
          </a:r>
          <a:r>
            <a:rPr lang="de-DE" sz="2400" kern="1200" dirty="0">
              <a:solidFill>
                <a:prstClr val="white"/>
              </a:solidFill>
              <a:latin typeface="+mn-lt"/>
              <a:ea typeface="+mn-ea"/>
              <a:cs typeface="+mn-cs"/>
            </a:rPr>
            <a:t> in </a:t>
          </a:r>
          <a:r>
            <a:rPr lang="de-DE" sz="2400" kern="1200" dirty="0" err="1">
              <a:solidFill>
                <a:prstClr val="white"/>
              </a:solidFill>
              <a:latin typeface="+mn-lt"/>
              <a:ea typeface="+mn-ea"/>
              <a:cs typeface="+mn-cs"/>
            </a:rPr>
            <a:t>Less</a:t>
          </a:r>
          <a:r>
            <a:rPr lang="de-DE" sz="2400" kern="1200" dirty="0">
              <a:solidFill>
                <a:prstClr val="white"/>
              </a:solidFill>
              <a:latin typeface="+mn-lt"/>
              <a:ea typeface="+mn-ea"/>
              <a:cs typeface="+mn-cs"/>
            </a:rPr>
            <a:t> </a:t>
          </a:r>
          <a:r>
            <a:rPr lang="de-DE" sz="2400" kern="1200" dirty="0" err="1">
              <a:solidFill>
                <a:prstClr val="white"/>
              </a:solidFill>
              <a:latin typeface="+mn-lt"/>
              <a:ea typeface="+mn-ea"/>
              <a:cs typeface="+mn-cs"/>
            </a:rPr>
            <a:t>Than</a:t>
          </a:r>
          <a:r>
            <a:rPr lang="de-DE" sz="2400" kern="1200" dirty="0">
              <a:solidFill>
                <a:prstClr val="white"/>
              </a:solidFill>
              <a:latin typeface="+mn-lt"/>
              <a:ea typeface="+mn-ea"/>
              <a:cs typeface="+mn-cs"/>
            </a:rPr>
            <a:t> 15 </a:t>
          </a:r>
          <a:r>
            <a:rPr lang="de-DE" sz="2400" kern="1200" dirty="0" err="1">
              <a:solidFill>
                <a:prstClr val="white"/>
              </a:solidFill>
              <a:latin typeface="+mn-lt"/>
              <a:ea typeface="+mn-ea"/>
              <a:cs typeface="+mn-cs"/>
            </a:rPr>
            <a:t>Minutes</a:t>
          </a:r>
          <a:endParaRPr lang="de-DE" sz="2400" kern="1200" dirty="0">
            <a:solidFill>
              <a:prstClr val="white"/>
            </a:solidFill>
            <a:latin typeface="+mn-lt"/>
            <a:ea typeface="+mn-ea"/>
            <a:cs typeface="+mn-cs"/>
          </a:endParaRPr>
        </a:p>
      </dgm:t>
    </dgm:pt>
    <dgm:pt modelId="{6528A435-E03D-474E-A8AD-B637B29C57D4}" type="sibTrans" cxnId="{2381175E-994C-4702-8AD9-272CE5F528BB}">
      <dgm:prSet/>
      <dgm:spPr/>
      <dgm:t>
        <a:bodyPr/>
        <a:lstStyle/>
        <a:p>
          <a:endParaRPr lang="de-DE"/>
        </a:p>
      </dgm:t>
    </dgm:pt>
    <dgm:pt modelId="{48431202-9494-47AB-ABD1-8877F1559DCB}" type="parTrans" cxnId="{2381175E-994C-4702-8AD9-272CE5F528BB}">
      <dgm:prSet/>
      <dgm:spPr/>
      <dgm:t>
        <a:bodyPr/>
        <a:lstStyle/>
        <a:p>
          <a:endParaRPr lang="de-DE"/>
        </a:p>
      </dgm:t>
    </dgm:pt>
    <dgm:pt modelId="{1A199E36-9D36-4021-A62A-48C8C70965A4}" type="pres">
      <dgm:prSet presAssocID="{438DF4D8-3AC7-4281-97D0-810BCCACA68E}" presName="linear" presStyleCnt="0">
        <dgm:presLayoutVars>
          <dgm:dir/>
          <dgm:resizeHandles val="exact"/>
        </dgm:presLayoutVars>
      </dgm:prSet>
      <dgm:spPr/>
    </dgm:pt>
    <dgm:pt modelId="{DAFB5494-AE29-4735-9A17-5F344193DF30}" type="pres">
      <dgm:prSet presAssocID="{3DAA0F34-B6F7-4683-A16F-1581CE994728}" presName="comp" presStyleCnt="0"/>
      <dgm:spPr/>
    </dgm:pt>
    <dgm:pt modelId="{8FBD1580-5F3A-4005-94B2-0BA474F65E6C}" type="pres">
      <dgm:prSet presAssocID="{3DAA0F34-B6F7-4683-A16F-1581CE994728}" presName="box" presStyleLbl="node1" presStyleIdx="0" presStyleCnt="3"/>
      <dgm:spPr/>
    </dgm:pt>
    <dgm:pt modelId="{239E6CDE-085D-43FD-82D5-880BE8617D09}" type="pres">
      <dgm:prSet presAssocID="{3DAA0F34-B6F7-4683-A16F-1581CE994728}" presName="img" presStyleLbl="fgImgPlac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dgm:spPr>
      <dgm:extLst>
        <a:ext uri="{E40237B7-FDA0-4F09-8148-C483321AD2D9}">
          <dgm14:cNvPr xmlns:dgm14="http://schemas.microsoft.com/office/drawing/2010/diagram" id="0" name="" descr="Daumen hoch-Zeichen mit einfarbiger Füllung"/>
        </a:ext>
      </dgm:extLst>
    </dgm:pt>
    <dgm:pt modelId="{2BAB1E4C-5CA6-4D68-90CF-321F6DCE086F}" type="pres">
      <dgm:prSet presAssocID="{3DAA0F34-B6F7-4683-A16F-1581CE994728}" presName="text" presStyleLbl="node1" presStyleIdx="0" presStyleCnt="3">
        <dgm:presLayoutVars>
          <dgm:bulletEnabled val="1"/>
        </dgm:presLayoutVars>
      </dgm:prSet>
      <dgm:spPr/>
    </dgm:pt>
    <dgm:pt modelId="{1B4FACCE-7D1C-43F5-A5FE-12BA2355F2DB}" type="pres">
      <dgm:prSet presAssocID="{9B275D9D-73EC-420E-80A1-63440F356D47}" presName="spacer" presStyleCnt="0"/>
      <dgm:spPr/>
    </dgm:pt>
    <dgm:pt modelId="{30AC72BE-3DD2-4018-991B-18A2ECFDA695}" type="pres">
      <dgm:prSet presAssocID="{96FC71FD-0E96-428B-98D4-DC042E9EABAC}" presName="comp" presStyleCnt="0"/>
      <dgm:spPr/>
    </dgm:pt>
    <dgm:pt modelId="{BC96F66C-0561-4884-A032-453FF9FD0193}" type="pres">
      <dgm:prSet presAssocID="{96FC71FD-0E96-428B-98D4-DC042E9EABAC}" presName="box" presStyleLbl="node1" presStyleIdx="1" presStyleCnt="3"/>
      <dgm:spPr>
        <a:xfrm>
          <a:off x="0" y="1266577"/>
          <a:ext cx="5157787" cy="1151433"/>
        </a:xfrm>
        <a:prstGeom prst="roundRect">
          <a:avLst>
            <a:gd name="adj" fmla="val 10000"/>
          </a:avLst>
        </a:prstGeom>
      </dgm:spPr>
    </dgm:pt>
    <dgm:pt modelId="{154782D7-BB8E-46A1-BAB9-623A291F5EF8}" type="pres">
      <dgm:prSet presAssocID="{96FC71FD-0E96-428B-98D4-DC042E9EABAC}" presName="img" presStyleLbl="fgImgPlace1" presStyleIdx="1" presStyleCnt="3"/>
      <dgm:spPr>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dgm:spPr>
      <dgm:extLst>
        <a:ext uri="{E40237B7-FDA0-4F09-8148-C483321AD2D9}">
          <dgm14:cNvPr xmlns:dgm14="http://schemas.microsoft.com/office/drawing/2010/diagram" id="0" name="" descr="Abzeichen mit einfarbiger Füllung"/>
        </a:ext>
      </dgm:extLst>
    </dgm:pt>
    <dgm:pt modelId="{8C661EE3-4AC9-4D43-86FF-646D769A94FD}" type="pres">
      <dgm:prSet presAssocID="{96FC71FD-0E96-428B-98D4-DC042E9EABAC}" presName="text" presStyleLbl="node1" presStyleIdx="1" presStyleCnt="3">
        <dgm:presLayoutVars>
          <dgm:bulletEnabled val="1"/>
        </dgm:presLayoutVars>
      </dgm:prSet>
      <dgm:spPr/>
    </dgm:pt>
    <dgm:pt modelId="{CD42598B-BEE6-46DC-B843-43A919B9A82F}" type="pres">
      <dgm:prSet presAssocID="{6528A435-E03D-474E-A8AD-B637B29C57D4}" presName="spacer" presStyleCnt="0"/>
      <dgm:spPr/>
    </dgm:pt>
    <dgm:pt modelId="{8CD23AA6-BB9B-45D2-906D-4624185E7EB5}" type="pres">
      <dgm:prSet presAssocID="{2BAD7325-47BF-4A2D-8DB1-4259588EBE26}" presName="comp" presStyleCnt="0"/>
      <dgm:spPr/>
    </dgm:pt>
    <dgm:pt modelId="{9AC83CA7-C655-41B6-B59D-9C92541B359E}" type="pres">
      <dgm:prSet presAssocID="{2BAD7325-47BF-4A2D-8DB1-4259588EBE26}" presName="box" presStyleLbl="node1" presStyleIdx="2" presStyleCnt="3"/>
      <dgm:spPr>
        <a:xfrm>
          <a:off x="0" y="2533154"/>
          <a:ext cx="5157787" cy="1151433"/>
        </a:xfrm>
        <a:prstGeom prst="roundRect">
          <a:avLst>
            <a:gd name="adj" fmla="val 10000"/>
          </a:avLst>
        </a:prstGeom>
      </dgm:spPr>
    </dgm:pt>
    <dgm:pt modelId="{CDC47321-484A-404C-A746-06BF87ABC3A8}" type="pres">
      <dgm:prSet presAssocID="{2BAD7325-47BF-4A2D-8DB1-4259588EBE26}" presName="img" presStyleLbl="fgImgPlace1" presStyleIdx="2" presStyleCnt="3"/>
      <dgm:spPr>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dgm:spPr>
      <dgm:extLst>
        <a:ext uri="{E40237B7-FDA0-4F09-8148-C483321AD2D9}">
          <dgm14:cNvPr xmlns:dgm14="http://schemas.microsoft.com/office/drawing/2010/diagram" id="0" name="" descr="Marke 3 mit einfarbiger Füllung"/>
        </a:ext>
      </dgm:extLst>
    </dgm:pt>
    <dgm:pt modelId="{48EB64C5-9E82-40F8-9338-5CDF2A60D91B}" type="pres">
      <dgm:prSet presAssocID="{2BAD7325-47BF-4A2D-8DB1-4259588EBE26}" presName="text" presStyleLbl="node1" presStyleIdx="2" presStyleCnt="3">
        <dgm:presLayoutVars>
          <dgm:bulletEnabled val="1"/>
        </dgm:presLayoutVars>
      </dgm:prSet>
      <dgm:spPr/>
    </dgm:pt>
  </dgm:ptLst>
  <dgm:cxnLst>
    <dgm:cxn modelId="{79F6EC1B-A637-44B9-9774-22FF042EC865}" type="presOf" srcId="{2BAD7325-47BF-4A2D-8DB1-4259588EBE26}" destId="{48EB64C5-9E82-40F8-9338-5CDF2A60D91B}" srcOrd="1" destOrd="0" presId="urn:microsoft.com/office/officeart/2005/8/layout/vList4"/>
    <dgm:cxn modelId="{2381175E-994C-4702-8AD9-272CE5F528BB}" srcId="{438DF4D8-3AC7-4281-97D0-810BCCACA68E}" destId="{96FC71FD-0E96-428B-98D4-DC042E9EABAC}" srcOrd="1" destOrd="0" parTransId="{48431202-9494-47AB-ABD1-8877F1559DCB}" sibTransId="{6528A435-E03D-474E-A8AD-B637B29C57D4}"/>
    <dgm:cxn modelId="{DB5B7A4E-487D-481A-B078-AF3BFC14083E}" srcId="{438DF4D8-3AC7-4281-97D0-810BCCACA68E}" destId="{3DAA0F34-B6F7-4683-A16F-1581CE994728}" srcOrd="0" destOrd="0" parTransId="{D1238909-1A20-4F6F-ADAF-39153F127C9F}" sibTransId="{9B275D9D-73EC-420E-80A1-63440F356D47}"/>
    <dgm:cxn modelId="{4A41F853-5B5F-47F5-B136-07583245EA6D}" type="presOf" srcId="{3DAA0F34-B6F7-4683-A16F-1581CE994728}" destId="{8FBD1580-5F3A-4005-94B2-0BA474F65E6C}" srcOrd="0" destOrd="0" presId="urn:microsoft.com/office/officeart/2005/8/layout/vList4"/>
    <dgm:cxn modelId="{B0323754-A2F9-4D5B-9EE0-29E8FCABA27B}" type="presOf" srcId="{3DAA0F34-B6F7-4683-A16F-1581CE994728}" destId="{2BAB1E4C-5CA6-4D68-90CF-321F6DCE086F}" srcOrd="1" destOrd="0" presId="urn:microsoft.com/office/officeart/2005/8/layout/vList4"/>
    <dgm:cxn modelId="{68503476-A6E6-46DE-A152-4EC8DF757497}" type="presOf" srcId="{2BAD7325-47BF-4A2D-8DB1-4259588EBE26}" destId="{9AC83CA7-C655-41B6-B59D-9C92541B359E}" srcOrd="0" destOrd="0" presId="urn:microsoft.com/office/officeart/2005/8/layout/vList4"/>
    <dgm:cxn modelId="{8C69F08F-8ECF-4D7A-96A6-C66782E4183F}" type="presOf" srcId="{438DF4D8-3AC7-4281-97D0-810BCCACA68E}" destId="{1A199E36-9D36-4021-A62A-48C8C70965A4}" srcOrd="0" destOrd="0" presId="urn:microsoft.com/office/officeart/2005/8/layout/vList4"/>
    <dgm:cxn modelId="{FEB7869F-2EAF-4ED5-B33E-7B699DAFB008}" type="presOf" srcId="{96FC71FD-0E96-428B-98D4-DC042E9EABAC}" destId="{BC96F66C-0561-4884-A032-453FF9FD0193}" srcOrd="0" destOrd="0" presId="urn:microsoft.com/office/officeart/2005/8/layout/vList4"/>
    <dgm:cxn modelId="{941B33AD-7C77-4077-BEC4-618AA4CF47D3}" srcId="{438DF4D8-3AC7-4281-97D0-810BCCACA68E}" destId="{2BAD7325-47BF-4A2D-8DB1-4259588EBE26}" srcOrd="2" destOrd="0" parTransId="{FB2CF759-EA9D-4B46-AF63-6F0608B797CB}" sibTransId="{2CF26BA1-CAA8-46B4-A258-80EFE9CAA232}"/>
    <dgm:cxn modelId="{0D6C89C9-200B-4460-9F34-99317AC9E30F}" type="presOf" srcId="{96FC71FD-0E96-428B-98D4-DC042E9EABAC}" destId="{8C661EE3-4AC9-4D43-86FF-646D769A94FD}" srcOrd="1" destOrd="0" presId="urn:microsoft.com/office/officeart/2005/8/layout/vList4"/>
    <dgm:cxn modelId="{4C0C014C-4C5E-4448-B955-DB4D38FE18CA}" type="presParOf" srcId="{1A199E36-9D36-4021-A62A-48C8C70965A4}" destId="{DAFB5494-AE29-4735-9A17-5F344193DF30}" srcOrd="0" destOrd="0" presId="urn:microsoft.com/office/officeart/2005/8/layout/vList4"/>
    <dgm:cxn modelId="{9D143A78-9962-44E4-A4DC-C0E2294EC6F7}" type="presParOf" srcId="{DAFB5494-AE29-4735-9A17-5F344193DF30}" destId="{8FBD1580-5F3A-4005-94B2-0BA474F65E6C}" srcOrd="0" destOrd="0" presId="urn:microsoft.com/office/officeart/2005/8/layout/vList4"/>
    <dgm:cxn modelId="{6D661110-BA80-4825-BF49-637A5D25E488}" type="presParOf" srcId="{DAFB5494-AE29-4735-9A17-5F344193DF30}" destId="{239E6CDE-085D-43FD-82D5-880BE8617D09}" srcOrd="1" destOrd="0" presId="urn:microsoft.com/office/officeart/2005/8/layout/vList4"/>
    <dgm:cxn modelId="{8984842F-FD2D-4A62-B05D-7C99DB5004CD}" type="presParOf" srcId="{DAFB5494-AE29-4735-9A17-5F344193DF30}" destId="{2BAB1E4C-5CA6-4D68-90CF-321F6DCE086F}" srcOrd="2" destOrd="0" presId="urn:microsoft.com/office/officeart/2005/8/layout/vList4"/>
    <dgm:cxn modelId="{9DD99745-346B-4311-A533-5A609D0F0A78}" type="presParOf" srcId="{1A199E36-9D36-4021-A62A-48C8C70965A4}" destId="{1B4FACCE-7D1C-43F5-A5FE-12BA2355F2DB}" srcOrd="1" destOrd="0" presId="urn:microsoft.com/office/officeart/2005/8/layout/vList4"/>
    <dgm:cxn modelId="{9258B351-E075-4F11-B62F-92EC7DB69DE9}" type="presParOf" srcId="{1A199E36-9D36-4021-A62A-48C8C70965A4}" destId="{30AC72BE-3DD2-4018-991B-18A2ECFDA695}" srcOrd="2" destOrd="0" presId="urn:microsoft.com/office/officeart/2005/8/layout/vList4"/>
    <dgm:cxn modelId="{E1CC39E6-CF9D-4551-88F4-2B52D16629BA}" type="presParOf" srcId="{30AC72BE-3DD2-4018-991B-18A2ECFDA695}" destId="{BC96F66C-0561-4884-A032-453FF9FD0193}" srcOrd="0" destOrd="0" presId="urn:microsoft.com/office/officeart/2005/8/layout/vList4"/>
    <dgm:cxn modelId="{31B48CF1-54AA-47C1-A39B-A2DA56A2F415}" type="presParOf" srcId="{30AC72BE-3DD2-4018-991B-18A2ECFDA695}" destId="{154782D7-BB8E-46A1-BAB9-623A291F5EF8}" srcOrd="1" destOrd="0" presId="urn:microsoft.com/office/officeart/2005/8/layout/vList4"/>
    <dgm:cxn modelId="{DD45412A-F636-4C8E-8C07-96A1082AD89F}" type="presParOf" srcId="{30AC72BE-3DD2-4018-991B-18A2ECFDA695}" destId="{8C661EE3-4AC9-4D43-86FF-646D769A94FD}" srcOrd="2" destOrd="0" presId="urn:microsoft.com/office/officeart/2005/8/layout/vList4"/>
    <dgm:cxn modelId="{ED317583-1191-4655-8521-FEFD4AE3587A}" type="presParOf" srcId="{1A199E36-9D36-4021-A62A-48C8C70965A4}" destId="{CD42598B-BEE6-46DC-B843-43A919B9A82F}" srcOrd="3" destOrd="0" presId="urn:microsoft.com/office/officeart/2005/8/layout/vList4"/>
    <dgm:cxn modelId="{E3507620-198A-48A5-8A99-4690F6CAB3B1}" type="presParOf" srcId="{1A199E36-9D36-4021-A62A-48C8C70965A4}" destId="{8CD23AA6-BB9B-45D2-906D-4624185E7EB5}" srcOrd="4" destOrd="0" presId="urn:microsoft.com/office/officeart/2005/8/layout/vList4"/>
    <dgm:cxn modelId="{05E9C3C4-2E08-4532-A529-E728F2FB0359}" type="presParOf" srcId="{8CD23AA6-BB9B-45D2-906D-4624185E7EB5}" destId="{9AC83CA7-C655-41B6-B59D-9C92541B359E}" srcOrd="0" destOrd="0" presId="urn:microsoft.com/office/officeart/2005/8/layout/vList4"/>
    <dgm:cxn modelId="{6F880C9B-3E8B-4198-BB71-FA528FC81020}" type="presParOf" srcId="{8CD23AA6-BB9B-45D2-906D-4624185E7EB5}" destId="{CDC47321-484A-404C-A746-06BF87ABC3A8}" srcOrd="1" destOrd="0" presId="urn:microsoft.com/office/officeart/2005/8/layout/vList4"/>
    <dgm:cxn modelId="{F6358F08-3FEA-4162-937E-9C4D8F11474A}" type="presParOf" srcId="{8CD23AA6-BB9B-45D2-906D-4624185E7EB5}" destId="{48EB64C5-9E82-40F8-9338-5CDF2A60D91B}"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F94D5EF-2868-4251-9128-6535CF554A24}" type="doc">
      <dgm:prSet loTypeId="urn:microsoft.com/office/officeart/2005/8/layout/vList4" loCatId="list" qsTypeId="urn:microsoft.com/office/officeart/2005/8/quickstyle/simple1" qsCatId="simple" csTypeId="urn:microsoft.com/office/officeart/2005/8/colors/accent3_3" csCatId="accent3" phldr="1"/>
      <dgm:spPr/>
      <dgm:t>
        <a:bodyPr/>
        <a:lstStyle/>
        <a:p>
          <a:endParaRPr lang="de-DE"/>
        </a:p>
      </dgm:t>
    </dgm:pt>
    <dgm:pt modelId="{DECF339E-1BEA-4086-9A81-68FDC77A8E86}">
      <dgm:prSet phldrT="[Text]" custT="1"/>
      <dgm:spPr>
        <a:solidFill>
          <a:srgbClr val="A5A5A5">
            <a:shade val="80000"/>
            <a:hueOff val="0"/>
            <a:satOff val="0"/>
            <a:lumOff val="0"/>
          </a:srgbClr>
        </a:solidFill>
        <a:ln w="12700" cap="flat" cmpd="sng" algn="ctr">
          <a:solidFill>
            <a:prstClr val="white">
              <a:hueOff val="0"/>
              <a:satOff val="0"/>
              <a:lumOff val="0"/>
              <a:alphaOff val="0"/>
            </a:prstClr>
          </a:solidFill>
          <a:prstDash val="solid"/>
          <a:miter lim="800000"/>
        </a:ln>
        <a:effectLst/>
      </dgm:spPr>
      <dgm:t>
        <a:bodyPr spcFirstLastPara="0" vert="horz" wrap="square" lIns="201930" tIns="201930" rIns="201930" bIns="201930" numCol="1" spcCol="1270" anchor="ctr" anchorCtr="0"/>
        <a:lstStyle/>
        <a:p>
          <a:pPr marL="0" lvl="0" indent="0" algn="l" defTabSz="2355850">
            <a:lnSpc>
              <a:spcPct val="90000"/>
            </a:lnSpc>
            <a:spcBef>
              <a:spcPct val="0"/>
            </a:spcBef>
            <a:spcAft>
              <a:spcPct val="35000"/>
            </a:spcAft>
            <a:buNone/>
          </a:pPr>
          <a:r>
            <a:rPr lang="de-DE" sz="2400" kern="1200" dirty="0" err="1">
              <a:solidFill>
                <a:prstClr val="white"/>
              </a:solidFill>
              <a:latin typeface="+mn-lt"/>
              <a:ea typeface="+mn-ea"/>
              <a:cs typeface="+mn-cs"/>
            </a:rPr>
            <a:t>Considerably</a:t>
          </a:r>
          <a:r>
            <a:rPr lang="de-DE" sz="2400" kern="1200" dirty="0">
              <a:solidFill>
                <a:prstClr val="white"/>
              </a:solidFill>
              <a:latin typeface="+mn-lt"/>
              <a:ea typeface="+mn-ea"/>
              <a:cs typeface="+mn-cs"/>
            </a:rPr>
            <a:t> Long Processing Time </a:t>
          </a:r>
          <a:r>
            <a:rPr lang="de-DE" sz="2400" kern="1200" dirty="0" err="1">
              <a:solidFill>
                <a:prstClr val="white"/>
              </a:solidFill>
              <a:latin typeface="+mn-lt"/>
              <a:ea typeface="+mn-ea"/>
              <a:cs typeface="+mn-cs"/>
            </a:rPr>
            <a:t>of</a:t>
          </a:r>
          <a:r>
            <a:rPr lang="de-DE" sz="2400" kern="1200" dirty="0">
              <a:solidFill>
                <a:prstClr val="white"/>
              </a:solidFill>
              <a:latin typeface="+mn-lt"/>
              <a:ea typeface="+mn-ea"/>
              <a:cs typeface="+mn-cs"/>
            </a:rPr>
            <a:t> Recordings</a:t>
          </a:r>
        </a:p>
      </dgm:t>
    </dgm:pt>
    <dgm:pt modelId="{1C8B9DE4-F497-4133-93DE-A81214509492}" type="parTrans" cxnId="{3091D424-AB38-433F-894D-73BDE56B4A66}">
      <dgm:prSet/>
      <dgm:spPr/>
      <dgm:t>
        <a:bodyPr/>
        <a:lstStyle/>
        <a:p>
          <a:endParaRPr lang="de-DE"/>
        </a:p>
      </dgm:t>
    </dgm:pt>
    <dgm:pt modelId="{E26C6DDE-B978-47FA-9262-093BC185A2F6}" type="sibTrans" cxnId="{3091D424-AB38-433F-894D-73BDE56B4A66}">
      <dgm:prSet/>
      <dgm:spPr/>
      <dgm:t>
        <a:bodyPr/>
        <a:lstStyle/>
        <a:p>
          <a:endParaRPr lang="de-DE"/>
        </a:p>
      </dgm:t>
    </dgm:pt>
    <dgm:pt modelId="{D65E20A1-AEBC-45CB-9ACC-2563AB5C3845}">
      <dgm:prSet phldrT="[Text]" custT="1"/>
      <dgm:spPr>
        <a:solidFill>
          <a:schemeClr val="tx1">
            <a:lumMod val="75000"/>
            <a:lumOff val="25000"/>
          </a:schemeClr>
        </a:solidFill>
        <a:ln w="19050" cap="flat" cmpd="sng" algn="ctr">
          <a:solidFill>
            <a:srgbClr val="E7E6E6">
              <a:hueOff val="0"/>
              <a:satOff val="0"/>
              <a:lumOff val="0"/>
              <a:alphaOff val="0"/>
            </a:srgbClr>
          </a:solidFill>
          <a:prstDash val="solid"/>
          <a:miter lim="800000"/>
        </a:ln>
        <a:effectLst/>
      </dgm:spPr>
      <dgm:t>
        <a:bodyPr spcFirstLastPara="0" vert="horz" wrap="square" lIns="80010" tIns="80010" rIns="80010" bIns="80010" numCol="1" spcCol="1270" anchor="ctr" anchorCtr="0"/>
        <a:lstStyle/>
        <a:p>
          <a:pPr marL="0" lvl="0" indent="0" algn="l" defTabSz="933450">
            <a:lnSpc>
              <a:spcPct val="90000"/>
            </a:lnSpc>
            <a:spcBef>
              <a:spcPct val="0"/>
            </a:spcBef>
            <a:spcAft>
              <a:spcPct val="35000"/>
            </a:spcAft>
            <a:buFont typeface="+mj-lt"/>
            <a:buNone/>
          </a:pPr>
          <a:r>
            <a:rPr lang="de-DE" sz="2400" kern="1200" dirty="0">
              <a:solidFill>
                <a:prstClr val="white"/>
              </a:solidFill>
              <a:latin typeface="+mn-lt"/>
              <a:ea typeface="+mn-ea"/>
              <a:cs typeface="+mn-cs"/>
            </a:rPr>
            <a:t>Mobile </a:t>
          </a:r>
          <a:r>
            <a:rPr lang="de-DE" sz="2400" kern="1200" dirty="0" err="1">
              <a:solidFill>
                <a:prstClr val="white"/>
              </a:solidFill>
              <a:latin typeface="+mn-lt"/>
              <a:ea typeface="+mn-ea"/>
              <a:cs typeface="+mn-cs"/>
            </a:rPr>
            <a:t>Configuration</a:t>
          </a:r>
          <a:r>
            <a:rPr lang="de-DE" sz="2400" kern="1200" dirty="0">
              <a:solidFill>
                <a:prstClr val="white"/>
              </a:solidFill>
              <a:latin typeface="+mn-lt"/>
              <a:ea typeface="+mn-ea"/>
              <a:cs typeface="+mn-cs"/>
            </a:rPr>
            <a:t> </a:t>
          </a:r>
          <a:r>
            <a:rPr lang="de-DE" sz="2400" kern="1200" dirty="0" err="1">
              <a:solidFill>
                <a:prstClr val="white"/>
              </a:solidFill>
              <a:latin typeface="+mn-lt"/>
              <a:ea typeface="+mn-ea"/>
              <a:cs typeface="+mn-cs"/>
            </a:rPr>
            <a:t>Issues</a:t>
          </a:r>
          <a:endParaRPr lang="de-DE" sz="2400" kern="1200" dirty="0">
            <a:solidFill>
              <a:prstClr val="white"/>
            </a:solidFill>
            <a:latin typeface="+mn-lt"/>
            <a:ea typeface="+mn-ea"/>
            <a:cs typeface="+mn-cs"/>
          </a:endParaRPr>
        </a:p>
      </dgm:t>
    </dgm:pt>
    <dgm:pt modelId="{326689E3-7C53-484F-9047-20CD761D49E2}" type="parTrans" cxnId="{357DF4AB-114D-47E4-8830-939007A28D34}">
      <dgm:prSet/>
      <dgm:spPr/>
      <dgm:t>
        <a:bodyPr/>
        <a:lstStyle/>
        <a:p>
          <a:endParaRPr lang="de-DE"/>
        </a:p>
      </dgm:t>
    </dgm:pt>
    <dgm:pt modelId="{E647AB17-276B-48E4-9498-A104AEB57FA8}" type="sibTrans" cxnId="{357DF4AB-114D-47E4-8830-939007A28D34}">
      <dgm:prSet/>
      <dgm:spPr/>
      <dgm:t>
        <a:bodyPr/>
        <a:lstStyle/>
        <a:p>
          <a:endParaRPr lang="de-DE"/>
        </a:p>
      </dgm:t>
    </dgm:pt>
    <dgm:pt modelId="{E1E436BA-F402-44F4-AB73-0B811F13A772}">
      <dgm:prSet phldrT="[Text]" custT="1"/>
      <dgm:spPr>
        <a:solidFill>
          <a:schemeClr val="tx1"/>
        </a:solidFill>
        <a:ln w="19050" cap="flat" cmpd="sng" algn="ctr">
          <a:solidFill>
            <a:srgbClr val="E7E6E6">
              <a:hueOff val="0"/>
              <a:satOff val="0"/>
              <a:lumOff val="0"/>
              <a:alphaOff val="0"/>
            </a:srgbClr>
          </a:solidFill>
          <a:prstDash val="solid"/>
          <a:miter lim="800000"/>
        </a:ln>
        <a:effectLst/>
      </dgm:spPr>
      <dgm:t>
        <a:bodyPr spcFirstLastPara="0" vert="horz" wrap="square" lIns="80010" tIns="80010" rIns="80010" bIns="80010" numCol="1" spcCol="1270" anchor="ctr" anchorCtr="0"/>
        <a:lstStyle/>
        <a:p>
          <a:pPr marL="0" lvl="0" indent="0" algn="l" defTabSz="933450">
            <a:lnSpc>
              <a:spcPct val="90000"/>
            </a:lnSpc>
            <a:spcBef>
              <a:spcPct val="0"/>
            </a:spcBef>
            <a:spcAft>
              <a:spcPct val="35000"/>
            </a:spcAft>
            <a:buFont typeface="+mj-lt"/>
            <a:buNone/>
          </a:pPr>
          <a:r>
            <a:rPr lang="de-DE" sz="2400" kern="1200" dirty="0">
              <a:solidFill>
                <a:prstClr val="white"/>
              </a:solidFill>
              <a:latin typeface="+mn-lt"/>
              <a:ea typeface="+mn-ea"/>
              <a:cs typeface="+mn-cs"/>
            </a:rPr>
            <a:t>Security</a:t>
          </a:r>
          <a:r>
            <a:rPr lang="de-DE" sz="2400" kern="1200" baseline="0" dirty="0">
              <a:solidFill>
                <a:prstClr val="white"/>
              </a:solidFill>
              <a:latin typeface="+mn-lt"/>
              <a:ea typeface="+mn-ea"/>
              <a:cs typeface="+mn-cs"/>
            </a:rPr>
            <a:t> </a:t>
          </a:r>
          <a:r>
            <a:rPr lang="de-DE" sz="2400" kern="1200" baseline="0" dirty="0" err="1">
              <a:solidFill>
                <a:prstClr val="white"/>
              </a:solidFill>
              <a:latin typeface="+mn-lt"/>
              <a:ea typeface="+mn-ea"/>
              <a:cs typeface="+mn-cs"/>
            </a:rPr>
            <a:t>Threats</a:t>
          </a:r>
          <a:endParaRPr lang="de-DE" sz="2400" kern="1200" dirty="0">
            <a:solidFill>
              <a:prstClr val="white"/>
            </a:solidFill>
            <a:latin typeface="+mn-lt"/>
            <a:ea typeface="+mn-ea"/>
            <a:cs typeface="+mn-cs"/>
          </a:endParaRPr>
        </a:p>
      </dgm:t>
    </dgm:pt>
    <dgm:pt modelId="{7AE3AF79-6AF2-4F53-B064-80738930CF00}" type="parTrans" cxnId="{F2705372-457B-4CD5-A07F-F21EBAEB5CB3}">
      <dgm:prSet/>
      <dgm:spPr/>
      <dgm:t>
        <a:bodyPr/>
        <a:lstStyle/>
        <a:p>
          <a:endParaRPr lang="de-DE"/>
        </a:p>
      </dgm:t>
    </dgm:pt>
    <dgm:pt modelId="{CE79B471-7A60-4E33-8DE9-5A716912223B}" type="sibTrans" cxnId="{F2705372-457B-4CD5-A07F-F21EBAEB5CB3}">
      <dgm:prSet/>
      <dgm:spPr/>
      <dgm:t>
        <a:bodyPr/>
        <a:lstStyle/>
        <a:p>
          <a:endParaRPr lang="de-DE"/>
        </a:p>
      </dgm:t>
    </dgm:pt>
    <dgm:pt modelId="{E3E38450-AA07-4B9D-8DD6-7EA6B6A7A258}" type="pres">
      <dgm:prSet presAssocID="{DF94D5EF-2868-4251-9128-6535CF554A24}" presName="linear" presStyleCnt="0">
        <dgm:presLayoutVars>
          <dgm:dir/>
          <dgm:resizeHandles val="exact"/>
        </dgm:presLayoutVars>
      </dgm:prSet>
      <dgm:spPr/>
    </dgm:pt>
    <dgm:pt modelId="{BE584807-EA50-4C85-9340-BA9E2A9698CF}" type="pres">
      <dgm:prSet presAssocID="{DECF339E-1BEA-4086-9A81-68FDC77A8E86}" presName="comp" presStyleCnt="0"/>
      <dgm:spPr/>
    </dgm:pt>
    <dgm:pt modelId="{6387ABCA-0F0E-4510-9D7F-BA73FDFB6170}" type="pres">
      <dgm:prSet presAssocID="{DECF339E-1BEA-4086-9A81-68FDC77A8E86}" presName="box" presStyleLbl="node1" presStyleIdx="0" presStyleCnt="3" custLinFactNeighborX="3369"/>
      <dgm:spPr>
        <a:xfrm>
          <a:off x="0" y="0"/>
          <a:ext cx="5183188" cy="1151433"/>
        </a:xfrm>
        <a:prstGeom prst="roundRect">
          <a:avLst>
            <a:gd name="adj" fmla="val 10000"/>
          </a:avLst>
        </a:prstGeom>
      </dgm:spPr>
    </dgm:pt>
    <dgm:pt modelId="{6CEA2DD5-CD8D-48C3-8119-E13826E620A1}" type="pres">
      <dgm:prSet presAssocID="{DECF339E-1BEA-4086-9A81-68FDC77A8E86}" presName="img" presStyleLbl="fgImgPlac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dgm:spPr>
      <dgm:extLst>
        <a:ext uri="{E40237B7-FDA0-4F09-8148-C483321AD2D9}">
          <dgm14:cNvPr xmlns:dgm14="http://schemas.microsoft.com/office/drawing/2010/diagram" id="0" name="" descr="Daumen runter mit einfarbiger Füllung"/>
        </a:ext>
      </dgm:extLst>
    </dgm:pt>
    <dgm:pt modelId="{6B52F182-61BF-45B0-B5F7-9BED58DF690D}" type="pres">
      <dgm:prSet presAssocID="{DECF339E-1BEA-4086-9A81-68FDC77A8E86}" presName="text" presStyleLbl="node1" presStyleIdx="0" presStyleCnt="3">
        <dgm:presLayoutVars>
          <dgm:bulletEnabled val="1"/>
        </dgm:presLayoutVars>
      </dgm:prSet>
      <dgm:spPr/>
    </dgm:pt>
    <dgm:pt modelId="{146CC75F-8D6A-45B6-ABA9-1EDFA9C14D6C}" type="pres">
      <dgm:prSet presAssocID="{E26C6DDE-B978-47FA-9262-093BC185A2F6}" presName="spacer" presStyleCnt="0"/>
      <dgm:spPr/>
    </dgm:pt>
    <dgm:pt modelId="{365F83FF-C726-427A-93AD-D1A58029E11E}" type="pres">
      <dgm:prSet presAssocID="{D65E20A1-AEBC-45CB-9ACC-2563AB5C3845}" presName="comp" presStyleCnt="0"/>
      <dgm:spPr/>
    </dgm:pt>
    <dgm:pt modelId="{D293859F-3DDC-4C5B-90CC-5CDAD7E2A161}" type="pres">
      <dgm:prSet presAssocID="{D65E20A1-AEBC-45CB-9ACC-2563AB5C3845}" presName="box" presStyleLbl="node1" presStyleIdx="1" presStyleCnt="3"/>
      <dgm:spPr>
        <a:xfrm>
          <a:off x="0" y="1266577"/>
          <a:ext cx="5183188" cy="1151433"/>
        </a:xfrm>
        <a:prstGeom prst="roundRect">
          <a:avLst>
            <a:gd name="adj" fmla="val 10000"/>
          </a:avLst>
        </a:prstGeom>
      </dgm:spPr>
    </dgm:pt>
    <dgm:pt modelId="{669BC968-C9F9-4163-83E3-0DFA675A21C3}" type="pres">
      <dgm:prSet presAssocID="{D65E20A1-AEBC-45CB-9ACC-2563AB5C3845}" presName="img" presStyleLbl="fgImgPlace1" presStyleIdx="1" presStyleCnt="3"/>
      <dgm:spPr>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dgm:spPr>
    </dgm:pt>
    <dgm:pt modelId="{997FA6A9-8B45-4ED4-9A6B-9E464CB4F45B}" type="pres">
      <dgm:prSet presAssocID="{D65E20A1-AEBC-45CB-9ACC-2563AB5C3845}" presName="text" presStyleLbl="node1" presStyleIdx="1" presStyleCnt="3">
        <dgm:presLayoutVars>
          <dgm:bulletEnabled val="1"/>
        </dgm:presLayoutVars>
      </dgm:prSet>
      <dgm:spPr/>
    </dgm:pt>
    <dgm:pt modelId="{616108DA-865B-40D4-850C-A62794B4B849}" type="pres">
      <dgm:prSet presAssocID="{E647AB17-276B-48E4-9498-A104AEB57FA8}" presName="spacer" presStyleCnt="0"/>
      <dgm:spPr/>
    </dgm:pt>
    <dgm:pt modelId="{564F34C7-AC2F-4995-8357-63CA968B7B1D}" type="pres">
      <dgm:prSet presAssocID="{E1E436BA-F402-44F4-AB73-0B811F13A772}" presName="comp" presStyleCnt="0"/>
      <dgm:spPr/>
    </dgm:pt>
    <dgm:pt modelId="{735AE5EC-77D7-45A5-B55E-FBE68A6F8769}" type="pres">
      <dgm:prSet presAssocID="{E1E436BA-F402-44F4-AB73-0B811F13A772}" presName="box" presStyleLbl="node1" presStyleIdx="2" presStyleCnt="3"/>
      <dgm:spPr>
        <a:xfrm>
          <a:off x="0" y="2533154"/>
          <a:ext cx="5183188" cy="1151433"/>
        </a:xfrm>
        <a:prstGeom prst="roundRect">
          <a:avLst>
            <a:gd name="adj" fmla="val 10000"/>
          </a:avLst>
        </a:prstGeom>
      </dgm:spPr>
    </dgm:pt>
    <dgm:pt modelId="{084E6307-7DFF-436A-8AE4-3CA1D406D986}" type="pres">
      <dgm:prSet presAssocID="{E1E436BA-F402-44F4-AB73-0B811F13A772}" presName="img" presStyleLbl="fgImgPlace1" presStyleIdx="2" presStyleCnt="3"/>
      <dgm:spPr>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dgm:spPr>
    </dgm:pt>
    <dgm:pt modelId="{B54C5FE2-AFBA-4B6E-B7F7-BF8B58EE2D91}" type="pres">
      <dgm:prSet presAssocID="{E1E436BA-F402-44F4-AB73-0B811F13A772}" presName="text" presStyleLbl="node1" presStyleIdx="2" presStyleCnt="3">
        <dgm:presLayoutVars>
          <dgm:bulletEnabled val="1"/>
        </dgm:presLayoutVars>
      </dgm:prSet>
      <dgm:spPr/>
    </dgm:pt>
  </dgm:ptLst>
  <dgm:cxnLst>
    <dgm:cxn modelId="{25D3C111-85C5-4B60-AF0B-C37223A36DFF}" type="presOf" srcId="{DECF339E-1BEA-4086-9A81-68FDC77A8E86}" destId="{6387ABCA-0F0E-4510-9D7F-BA73FDFB6170}" srcOrd="0" destOrd="0" presId="urn:microsoft.com/office/officeart/2005/8/layout/vList4"/>
    <dgm:cxn modelId="{3091D424-AB38-433F-894D-73BDE56B4A66}" srcId="{DF94D5EF-2868-4251-9128-6535CF554A24}" destId="{DECF339E-1BEA-4086-9A81-68FDC77A8E86}" srcOrd="0" destOrd="0" parTransId="{1C8B9DE4-F497-4133-93DE-A81214509492}" sibTransId="{E26C6DDE-B978-47FA-9262-093BC185A2F6}"/>
    <dgm:cxn modelId="{A9F01439-ABCD-4094-B654-921E373C0956}" type="presOf" srcId="{DECF339E-1BEA-4086-9A81-68FDC77A8E86}" destId="{6B52F182-61BF-45B0-B5F7-9BED58DF690D}" srcOrd="1" destOrd="0" presId="urn:microsoft.com/office/officeart/2005/8/layout/vList4"/>
    <dgm:cxn modelId="{9E6E285C-8BB6-46C0-99FB-C0CFB541E981}" type="presOf" srcId="{D65E20A1-AEBC-45CB-9ACC-2563AB5C3845}" destId="{D293859F-3DDC-4C5B-90CC-5CDAD7E2A161}" srcOrd="0" destOrd="0" presId="urn:microsoft.com/office/officeart/2005/8/layout/vList4"/>
    <dgm:cxn modelId="{A94E1463-3602-451B-8532-2D81A421D9FA}" type="presOf" srcId="{DF94D5EF-2868-4251-9128-6535CF554A24}" destId="{E3E38450-AA07-4B9D-8DD6-7EA6B6A7A258}" srcOrd="0" destOrd="0" presId="urn:microsoft.com/office/officeart/2005/8/layout/vList4"/>
    <dgm:cxn modelId="{34927343-B4C6-4068-AA67-AF11A37316A6}" type="presOf" srcId="{E1E436BA-F402-44F4-AB73-0B811F13A772}" destId="{B54C5FE2-AFBA-4B6E-B7F7-BF8B58EE2D91}" srcOrd="1" destOrd="0" presId="urn:microsoft.com/office/officeart/2005/8/layout/vList4"/>
    <dgm:cxn modelId="{F2705372-457B-4CD5-A07F-F21EBAEB5CB3}" srcId="{DF94D5EF-2868-4251-9128-6535CF554A24}" destId="{E1E436BA-F402-44F4-AB73-0B811F13A772}" srcOrd="2" destOrd="0" parTransId="{7AE3AF79-6AF2-4F53-B064-80738930CF00}" sibTransId="{CE79B471-7A60-4E33-8DE9-5A716912223B}"/>
    <dgm:cxn modelId="{271B8E86-EC69-456A-9467-0B9A0882BF96}" type="presOf" srcId="{E1E436BA-F402-44F4-AB73-0B811F13A772}" destId="{735AE5EC-77D7-45A5-B55E-FBE68A6F8769}" srcOrd="0" destOrd="0" presId="urn:microsoft.com/office/officeart/2005/8/layout/vList4"/>
    <dgm:cxn modelId="{357DF4AB-114D-47E4-8830-939007A28D34}" srcId="{DF94D5EF-2868-4251-9128-6535CF554A24}" destId="{D65E20A1-AEBC-45CB-9ACC-2563AB5C3845}" srcOrd="1" destOrd="0" parTransId="{326689E3-7C53-484F-9047-20CD761D49E2}" sibTransId="{E647AB17-276B-48E4-9498-A104AEB57FA8}"/>
    <dgm:cxn modelId="{9683E5F6-8674-4527-AC92-9BAC5C1417EE}" type="presOf" srcId="{D65E20A1-AEBC-45CB-9ACC-2563AB5C3845}" destId="{997FA6A9-8B45-4ED4-9A6B-9E464CB4F45B}" srcOrd="1" destOrd="0" presId="urn:microsoft.com/office/officeart/2005/8/layout/vList4"/>
    <dgm:cxn modelId="{F1ABD3FE-8E28-40ED-8F7B-7535DC928C27}" type="presParOf" srcId="{E3E38450-AA07-4B9D-8DD6-7EA6B6A7A258}" destId="{BE584807-EA50-4C85-9340-BA9E2A9698CF}" srcOrd="0" destOrd="0" presId="urn:microsoft.com/office/officeart/2005/8/layout/vList4"/>
    <dgm:cxn modelId="{89E1D55B-93BC-4BEF-B8E3-9CEB44CF2EEE}" type="presParOf" srcId="{BE584807-EA50-4C85-9340-BA9E2A9698CF}" destId="{6387ABCA-0F0E-4510-9D7F-BA73FDFB6170}" srcOrd="0" destOrd="0" presId="urn:microsoft.com/office/officeart/2005/8/layout/vList4"/>
    <dgm:cxn modelId="{C9240EB0-76E3-4343-AC0A-823616F23259}" type="presParOf" srcId="{BE584807-EA50-4C85-9340-BA9E2A9698CF}" destId="{6CEA2DD5-CD8D-48C3-8119-E13826E620A1}" srcOrd="1" destOrd="0" presId="urn:microsoft.com/office/officeart/2005/8/layout/vList4"/>
    <dgm:cxn modelId="{FCF7F549-75FE-4B3C-8B5C-4055A4F23466}" type="presParOf" srcId="{BE584807-EA50-4C85-9340-BA9E2A9698CF}" destId="{6B52F182-61BF-45B0-B5F7-9BED58DF690D}" srcOrd="2" destOrd="0" presId="urn:microsoft.com/office/officeart/2005/8/layout/vList4"/>
    <dgm:cxn modelId="{A93D935F-C6A3-4E24-ACB7-EF94B2846C43}" type="presParOf" srcId="{E3E38450-AA07-4B9D-8DD6-7EA6B6A7A258}" destId="{146CC75F-8D6A-45B6-ABA9-1EDFA9C14D6C}" srcOrd="1" destOrd="0" presId="urn:microsoft.com/office/officeart/2005/8/layout/vList4"/>
    <dgm:cxn modelId="{EA0ACDF4-2BBF-4D1C-8078-E59D9DC8D787}" type="presParOf" srcId="{E3E38450-AA07-4B9D-8DD6-7EA6B6A7A258}" destId="{365F83FF-C726-427A-93AD-D1A58029E11E}" srcOrd="2" destOrd="0" presId="urn:microsoft.com/office/officeart/2005/8/layout/vList4"/>
    <dgm:cxn modelId="{348F7343-FE21-4767-8BA1-137A7BDBF6EB}" type="presParOf" srcId="{365F83FF-C726-427A-93AD-D1A58029E11E}" destId="{D293859F-3DDC-4C5B-90CC-5CDAD7E2A161}" srcOrd="0" destOrd="0" presId="urn:microsoft.com/office/officeart/2005/8/layout/vList4"/>
    <dgm:cxn modelId="{5544FF26-C564-452F-9BDD-CFB7CFA0CAC1}" type="presParOf" srcId="{365F83FF-C726-427A-93AD-D1A58029E11E}" destId="{669BC968-C9F9-4163-83E3-0DFA675A21C3}" srcOrd="1" destOrd="0" presId="urn:microsoft.com/office/officeart/2005/8/layout/vList4"/>
    <dgm:cxn modelId="{754A2751-3BDC-4606-9F3F-968BCF0820A2}" type="presParOf" srcId="{365F83FF-C726-427A-93AD-D1A58029E11E}" destId="{997FA6A9-8B45-4ED4-9A6B-9E464CB4F45B}" srcOrd="2" destOrd="0" presId="urn:microsoft.com/office/officeart/2005/8/layout/vList4"/>
    <dgm:cxn modelId="{F99DA1B1-19E3-4796-81A3-DDD06E48CCE3}" type="presParOf" srcId="{E3E38450-AA07-4B9D-8DD6-7EA6B6A7A258}" destId="{616108DA-865B-40D4-850C-A62794B4B849}" srcOrd="3" destOrd="0" presId="urn:microsoft.com/office/officeart/2005/8/layout/vList4"/>
    <dgm:cxn modelId="{8850D291-366C-4BD1-A0E0-968990FDD7A2}" type="presParOf" srcId="{E3E38450-AA07-4B9D-8DD6-7EA6B6A7A258}" destId="{564F34C7-AC2F-4995-8357-63CA968B7B1D}" srcOrd="4" destOrd="0" presId="urn:microsoft.com/office/officeart/2005/8/layout/vList4"/>
    <dgm:cxn modelId="{77E62D2C-18A2-46E9-8DA5-4C69DEBE6978}" type="presParOf" srcId="{564F34C7-AC2F-4995-8357-63CA968B7B1D}" destId="{735AE5EC-77D7-45A5-B55E-FBE68A6F8769}" srcOrd="0" destOrd="0" presId="urn:microsoft.com/office/officeart/2005/8/layout/vList4"/>
    <dgm:cxn modelId="{3E1EAD98-5AC7-47AC-AC79-7EF9ABD705D1}" type="presParOf" srcId="{564F34C7-AC2F-4995-8357-63CA968B7B1D}" destId="{084E6307-7DFF-436A-8AE4-3CA1D406D986}" srcOrd="1" destOrd="0" presId="urn:microsoft.com/office/officeart/2005/8/layout/vList4"/>
    <dgm:cxn modelId="{692982B2-C6DB-4E2B-BC14-FEE9F8EBDEFB}" type="presParOf" srcId="{564F34C7-AC2F-4995-8357-63CA968B7B1D}" destId="{B54C5FE2-AFBA-4B6E-B7F7-BF8B58EE2D91}" srcOrd="2" destOrd="0" presId="urn:microsoft.com/office/officeart/2005/8/layout/vList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0BA0766-84FD-4B03-8BD9-8E1A9A8F8344}" type="doc">
      <dgm:prSet loTypeId="urn:microsoft.com/office/officeart/2018/2/layout/IconVerticalSolidList" loCatId="icon" qsTypeId="urn:microsoft.com/office/officeart/2005/8/quickstyle/simple2" qsCatId="simple" csTypeId="urn:microsoft.com/office/officeart/2018/5/colors/Iconchunking_neutralbg_colorful1" csCatId="colorful" phldr="1"/>
      <dgm:spPr/>
      <dgm:t>
        <a:bodyPr/>
        <a:lstStyle/>
        <a:p>
          <a:endParaRPr lang="de-DE"/>
        </a:p>
      </dgm:t>
    </dgm:pt>
    <dgm:pt modelId="{FE548C06-1C8E-44DD-8734-D46DF123D607}">
      <dgm:prSet/>
      <dgm:spPr/>
      <dgm:t>
        <a:bodyPr/>
        <a:lstStyle/>
        <a:p>
          <a:pPr>
            <a:lnSpc>
              <a:spcPct val="100000"/>
            </a:lnSpc>
          </a:pPr>
          <a:r>
            <a:rPr lang="en-US" dirty="0">
              <a:solidFill>
                <a:schemeClr val="tx1"/>
              </a:solidFill>
            </a:rPr>
            <a:t>This paper does not compare the technical aspects of communication technologies, but only their usability in the context of remote work.</a:t>
          </a:r>
          <a:endParaRPr lang="de-DE" dirty="0">
            <a:solidFill>
              <a:schemeClr val="tx1"/>
            </a:solidFill>
          </a:endParaRPr>
        </a:p>
      </dgm:t>
    </dgm:pt>
    <dgm:pt modelId="{5080EACB-FC3A-474B-94AE-8FD06CD0BA95}" type="parTrans" cxnId="{1D0FFD71-1749-4728-9DFE-B7ED28D2D346}">
      <dgm:prSet/>
      <dgm:spPr/>
      <dgm:t>
        <a:bodyPr/>
        <a:lstStyle/>
        <a:p>
          <a:endParaRPr lang="de-DE"/>
        </a:p>
      </dgm:t>
    </dgm:pt>
    <dgm:pt modelId="{8A23C03C-0F02-4312-97F1-190D39B957AD}" type="sibTrans" cxnId="{1D0FFD71-1749-4728-9DFE-B7ED28D2D346}">
      <dgm:prSet/>
      <dgm:spPr/>
      <dgm:t>
        <a:bodyPr/>
        <a:lstStyle/>
        <a:p>
          <a:endParaRPr lang="de-DE"/>
        </a:p>
      </dgm:t>
    </dgm:pt>
    <dgm:pt modelId="{8E52E182-254F-45B6-86E5-43A9C0957BF9}">
      <dgm:prSet/>
      <dgm:spPr/>
      <dgm:t>
        <a:bodyPr/>
        <a:lstStyle/>
        <a:p>
          <a:pPr>
            <a:lnSpc>
              <a:spcPct val="100000"/>
            </a:lnSpc>
          </a:pPr>
          <a:r>
            <a:rPr lang="en-US" dirty="0">
              <a:solidFill>
                <a:schemeClr val="tx1"/>
              </a:solidFill>
            </a:rPr>
            <a:t>It links existing primary data/secondary data but does not generate new empirical data.</a:t>
          </a:r>
          <a:endParaRPr lang="de-DE" dirty="0">
            <a:solidFill>
              <a:schemeClr val="tx1"/>
            </a:solidFill>
          </a:endParaRPr>
        </a:p>
      </dgm:t>
    </dgm:pt>
    <dgm:pt modelId="{279801EC-A0A8-47AD-BCF2-DC23699EC39C}" type="parTrans" cxnId="{54D83B40-5DE4-4A61-BEF0-E3F91B52AB50}">
      <dgm:prSet/>
      <dgm:spPr/>
      <dgm:t>
        <a:bodyPr/>
        <a:lstStyle/>
        <a:p>
          <a:endParaRPr lang="de-DE"/>
        </a:p>
      </dgm:t>
    </dgm:pt>
    <dgm:pt modelId="{97A794EC-2CE6-4244-BA11-7A14422F84F5}" type="sibTrans" cxnId="{54D83B40-5DE4-4A61-BEF0-E3F91B52AB50}">
      <dgm:prSet/>
      <dgm:spPr/>
      <dgm:t>
        <a:bodyPr/>
        <a:lstStyle/>
        <a:p>
          <a:endParaRPr lang="de-DE"/>
        </a:p>
      </dgm:t>
    </dgm:pt>
    <dgm:pt modelId="{A1701B8A-1F26-4BBF-8F4B-947824D15C73}" type="pres">
      <dgm:prSet presAssocID="{A0BA0766-84FD-4B03-8BD9-8E1A9A8F8344}" presName="root" presStyleCnt="0">
        <dgm:presLayoutVars>
          <dgm:dir/>
          <dgm:resizeHandles val="exact"/>
        </dgm:presLayoutVars>
      </dgm:prSet>
      <dgm:spPr/>
    </dgm:pt>
    <dgm:pt modelId="{6AFE0303-A947-4155-81DD-04B931D27676}" type="pres">
      <dgm:prSet presAssocID="{FE548C06-1C8E-44DD-8734-D46DF123D607}" presName="compNode" presStyleCnt="0"/>
      <dgm:spPr/>
    </dgm:pt>
    <dgm:pt modelId="{D5ECAD66-95C1-4453-9152-289AF388A16D}" type="pres">
      <dgm:prSet presAssocID="{FE548C06-1C8E-44DD-8734-D46DF123D607}" presName="bgRect" presStyleLbl="bgShp" presStyleIdx="0" presStyleCnt="2"/>
      <dgm:spPr/>
    </dgm:pt>
    <dgm:pt modelId="{824B8C82-0ACB-46E5-9300-D86AA29FC2E5}" type="pres">
      <dgm:prSet presAssocID="{FE548C06-1C8E-44DD-8734-D46DF123D60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Magnifying glass"/>
        </a:ext>
      </dgm:extLst>
    </dgm:pt>
    <dgm:pt modelId="{90D9A868-C32C-476A-B6F4-97ADF7D39B03}" type="pres">
      <dgm:prSet presAssocID="{FE548C06-1C8E-44DD-8734-D46DF123D607}" presName="spaceRect" presStyleCnt="0"/>
      <dgm:spPr/>
    </dgm:pt>
    <dgm:pt modelId="{E195AEF6-DD5F-4097-851B-40BDB9352CBC}" type="pres">
      <dgm:prSet presAssocID="{FE548C06-1C8E-44DD-8734-D46DF123D607}" presName="parTx" presStyleLbl="revTx" presStyleIdx="0" presStyleCnt="2">
        <dgm:presLayoutVars>
          <dgm:chMax val="0"/>
          <dgm:chPref val="0"/>
        </dgm:presLayoutVars>
      </dgm:prSet>
      <dgm:spPr/>
    </dgm:pt>
    <dgm:pt modelId="{AC6186CE-B66C-4A7B-88AC-C2A24C471193}" type="pres">
      <dgm:prSet presAssocID="{8A23C03C-0F02-4312-97F1-190D39B957AD}" presName="sibTrans" presStyleCnt="0"/>
      <dgm:spPr/>
    </dgm:pt>
    <dgm:pt modelId="{EEBEACF6-9A89-412F-BDFA-0ABD722310A5}" type="pres">
      <dgm:prSet presAssocID="{8E52E182-254F-45B6-86E5-43A9C0957BF9}" presName="compNode" presStyleCnt="0"/>
      <dgm:spPr/>
    </dgm:pt>
    <dgm:pt modelId="{1F80F5B2-361C-41D8-B5B0-E6005E046A51}" type="pres">
      <dgm:prSet presAssocID="{8E52E182-254F-45B6-86E5-43A9C0957BF9}" presName="bgRect" presStyleLbl="bgShp" presStyleIdx="1" presStyleCnt="2" custLinFactNeighborX="2506" custLinFactNeighborY="49"/>
      <dgm:spPr/>
    </dgm:pt>
    <dgm:pt modelId="{84280427-2C32-4D26-963E-D844DFC089CE}" type="pres">
      <dgm:prSet presAssocID="{8E52E182-254F-45B6-86E5-43A9C0957BF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omputer"/>
        </a:ext>
      </dgm:extLst>
    </dgm:pt>
    <dgm:pt modelId="{5CBE02E1-42CC-4CA4-A49F-1EE3D0C3721B}" type="pres">
      <dgm:prSet presAssocID="{8E52E182-254F-45B6-86E5-43A9C0957BF9}" presName="spaceRect" presStyleCnt="0"/>
      <dgm:spPr/>
    </dgm:pt>
    <dgm:pt modelId="{FC397646-6728-4038-A92E-2243C3A29E81}" type="pres">
      <dgm:prSet presAssocID="{8E52E182-254F-45B6-86E5-43A9C0957BF9}" presName="parTx" presStyleLbl="revTx" presStyleIdx="1" presStyleCnt="2">
        <dgm:presLayoutVars>
          <dgm:chMax val="0"/>
          <dgm:chPref val="0"/>
        </dgm:presLayoutVars>
      </dgm:prSet>
      <dgm:spPr/>
    </dgm:pt>
  </dgm:ptLst>
  <dgm:cxnLst>
    <dgm:cxn modelId="{09D6C81A-4BC9-41FD-A8D1-7177EBF080EE}" type="presOf" srcId="{A0BA0766-84FD-4B03-8BD9-8E1A9A8F8344}" destId="{A1701B8A-1F26-4BBF-8F4B-947824D15C73}" srcOrd="0" destOrd="0" presId="urn:microsoft.com/office/officeart/2018/2/layout/IconVerticalSolidList"/>
    <dgm:cxn modelId="{54D83B40-5DE4-4A61-BEF0-E3F91B52AB50}" srcId="{A0BA0766-84FD-4B03-8BD9-8E1A9A8F8344}" destId="{8E52E182-254F-45B6-86E5-43A9C0957BF9}" srcOrd="1" destOrd="0" parTransId="{279801EC-A0A8-47AD-BCF2-DC23699EC39C}" sibTransId="{97A794EC-2CE6-4244-BA11-7A14422F84F5}"/>
    <dgm:cxn modelId="{D33D9468-8A9C-4FE1-8C46-FB21966F447C}" type="presOf" srcId="{FE548C06-1C8E-44DD-8734-D46DF123D607}" destId="{E195AEF6-DD5F-4097-851B-40BDB9352CBC}" srcOrd="0" destOrd="0" presId="urn:microsoft.com/office/officeart/2018/2/layout/IconVerticalSolidList"/>
    <dgm:cxn modelId="{1D0FFD71-1749-4728-9DFE-B7ED28D2D346}" srcId="{A0BA0766-84FD-4B03-8BD9-8E1A9A8F8344}" destId="{FE548C06-1C8E-44DD-8734-D46DF123D607}" srcOrd="0" destOrd="0" parTransId="{5080EACB-FC3A-474B-94AE-8FD06CD0BA95}" sibTransId="{8A23C03C-0F02-4312-97F1-190D39B957AD}"/>
    <dgm:cxn modelId="{405B2D82-60BD-4947-8520-C76EBEED718E}" type="presOf" srcId="{8E52E182-254F-45B6-86E5-43A9C0957BF9}" destId="{FC397646-6728-4038-A92E-2243C3A29E81}" srcOrd="0" destOrd="0" presId="urn:microsoft.com/office/officeart/2018/2/layout/IconVerticalSolidList"/>
    <dgm:cxn modelId="{2DA05D47-79C8-478D-9A92-0BC8D629244F}" type="presParOf" srcId="{A1701B8A-1F26-4BBF-8F4B-947824D15C73}" destId="{6AFE0303-A947-4155-81DD-04B931D27676}" srcOrd="0" destOrd="0" presId="urn:microsoft.com/office/officeart/2018/2/layout/IconVerticalSolidList"/>
    <dgm:cxn modelId="{719A5639-BA97-4BD5-B38D-82EE847DE98A}" type="presParOf" srcId="{6AFE0303-A947-4155-81DD-04B931D27676}" destId="{D5ECAD66-95C1-4453-9152-289AF388A16D}" srcOrd="0" destOrd="0" presId="urn:microsoft.com/office/officeart/2018/2/layout/IconVerticalSolidList"/>
    <dgm:cxn modelId="{89E327AE-246E-447E-B73F-03C14518D720}" type="presParOf" srcId="{6AFE0303-A947-4155-81DD-04B931D27676}" destId="{824B8C82-0ACB-46E5-9300-D86AA29FC2E5}" srcOrd="1" destOrd="0" presId="urn:microsoft.com/office/officeart/2018/2/layout/IconVerticalSolidList"/>
    <dgm:cxn modelId="{95331A63-36E4-4697-9B8D-1FE8D151EE44}" type="presParOf" srcId="{6AFE0303-A947-4155-81DD-04B931D27676}" destId="{90D9A868-C32C-476A-B6F4-97ADF7D39B03}" srcOrd="2" destOrd="0" presId="urn:microsoft.com/office/officeart/2018/2/layout/IconVerticalSolidList"/>
    <dgm:cxn modelId="{48762F42-13A5-4088-A730-E7FCDA8E24C0}" type="presParOf" srcId="{6AFE0303-A947-4155-81DD-04B931D27676}" destId="{E195AEF6-DD5F-4097-851B-40BDB9352CBC}" srcOrd="3" destOrd="0" presId="urn:microsoft.com/office/officeart/2018/2/layout/IconVerticalSolidList"/>
    <dgm:cxn modelId="{CF56FC10-6C38-4513-9EB5-9E0C67D63CD3}" type="presParOf" srcId="{A1701B8A-1F26-4BBF-8F4B-947824D15C73}" destId="{AC6186CE-B66C-4A7B-88AC-C2A24C471193}" srcOrd="1" destOrd="0" presId="urn:microsoft.com/office/officeart/2018/2/layout/IconVerticalSolidList"/>
    <dgm:cxn modelId="{4E47644F-9F72-402E-B320-CA27F4B6783D}" type="presParOf" srcId="{A1701B8A-1F26-4BBF-8F4B-947824D15C73}" destId="{EEBEACF6-9A89-412F-BDFA-0ABD722310A5}" srcOrd="2" destOrd="0" presId="urn:microsoft.com/office/officeart/2018/2/layout/IconVerticalSolidList"/>
    <dgm:cxn modelId="{A4C148E2-2672-46EA-9AF2-4C43ABB55B94}" type="presParOf" srcId="{EEBEACF6-9A89-412F-BDFA-0ABD722310A5}" destId="{1F80F5B2-361C-41D8-B5B0-E6005E046A51}" srcOrd="0" destOrd="0" presId="urn:microsoft.com/office/officeart/2018/2/layout/IconVerticalSolidList"/>
    <dgm:cxn modelId="{7462890C-E534-473A-A5BE-0427191ACF26}" type="presParOf" srcId="{EEBEACF6-9A89-412F-BDFA-0ABD722310A5}" destId="{84280427-2C32-4D26-963E-D844DFC089CE}" srcOrd="1" destOrd="0" presId="urn:microsoft.com/office/officeart/2018/2/layout/IconVerticalSolidList"/>
    <dgm:cxn modelId="{C4153A7D-520D-44AC-A1ED-C72B224AFF8B}" type="presParOf" srcId="{EEBEACF6-9A89-412F-BDFA-0ABD722310A5}" destId="{5CBE02E1-42CC-4CA4-A49F-1EE3D0C3721B}" srcOrd="2" destOrd="0" presId="urn:microsoft.com/office/officeart/2018/2/layout/IconVerticalSolidList"/>
    <dgm:cxn modelId="{A6A4034A-00BF-448F-BE97-2F4EA4ADEAF4}" type="presParOf" srcId="{EEBEACF6-9A89-412F-BDFA-0ABD722310A5}" destId="{FC397646-6728-4038-A92E-2243C3A29E81}" srcOrd="3" destOrd="0" presId="urn:microsoft.com/office/officeart/2018/2/layout/IconVerticalSoli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0BA0766-84FD-4B03-8BD9-8E1A9A8F8344}" type="doc">
      <dgm:prSet loTypeId="urn:microsoft.com/office/officeart/2018/2/layout/IconVerticalSolidList" loCatId="icon" qsTypeId="urn:microsoft.com/office/officeart/2005/8/quickstyle/simple2" qsCatId="simple" csTypeId="urn:microsoft.com/office/officeart/2018/5/colors/Iconchunking_neutralbg_colorful1" csCatId="colorful" phldr="1"/>
      <dgm:spPr/>
      <dgm:t>
        <a:bodyPr/>
        <a:lstStyle/>
        <a:p>
          <a:endParaRPr lang="de-DE"/>
        </a:p>
      </dgm:t>
    </dgm:pt>
    <dgm:pt modelId="{FE548C06-1C8E-44DD-8734-D46DF123D607}">
      <dgm:prSet custT="1"/>
      <dgm:spPr/>
      <dgm:t>
        <a:bodyPr/>
        <a:lstStyle/>
        <a:p>
          <a:pPr>
            <a:lnSpc>
              <a:spcPct val="100000"/>
            </a:lnSpc>
          </a:pPr>
          <a:r>
            <a:rPr lang="en-GB" sz="1800" dirty="0"/>
            <a:t>What are Conferencing Systems and what technologies are they</a:t>
          </a:r>
          <a:r>
            <a:rPr lang="en-GB" sz="1800" dirty="0">
              <a:solidFill>
                <a:srgbClr val="FF0000"/>
              </a:solidFill>
            </a:rPr>
            <a:t> </a:t>
          </a:r>
          <a:r>
            <a:rPr lang="en-GB" sz="1800" dirty="0"/>
            <a:t>composed of?</a:t>
          </a:r>
          <a:endParaRPr lang="de-DE" sz="1800" dirty="0"/>
        </a:p>
      </dgm:t>
    </dgm:pt>
    <dgm:pt modelId="{5080EACB-FC3A-474B-94AE-8FD06CD0BA95}" type="parTrans" cxnId="{1D0FFD71-1749-4728-9DFE-B7ED28D2D346}">
      <dgm:prSet/>
      <dgm:spPr/>
      <dgm:t>
        <a:bodyPr/>
        <a:lstStyle/>
        <a:p>
          <a:endParaRPr lang="de-DE"/>
        </a:p>
      </dgm:t>
    </dgm:pt>
    <dgm:pt modelId="{8A23C03C-0F02-4312-97F1-190D39B957AD}" type="sibTrans" cxnId="{1D0FFD71-1749-4728-9DFE-B7ED28D2D346}">
      <dgm:prSet/>
      <dgm:spPr/>
      <dgm:t>
        <a:bodyPr/>
        <a:lstStyle/>
        <a:p>
          <a:endParaRPr lang="de-DE"/>
        </a:p>
      </dgm:t>
    </dgm:pt>
    <dgm:pt modelId="{8E52E182-254F-45B6-86E5-43A9C0957BF9}">
      <dgm:prSet custT="1"/>
      <dgm:spPr/>
      <dgm:t>
        <a:bodyPr/>
        <a:lstStyle/>
        <a:p>
          <a:pPr>
            <a:lnSpc>
              <a:spcPct val="100000"/>
            </a:lnSpc>
          </a:pPr>
          <a:r>
            <a:rPr lang="en-GB" sz="1800" dirty="0"/>
            <a:t>What are the general advantages and disadvantages of Distance Learning, with means of digital Conferencing Cools, compared to in-class learning?</a:t>
          </a:r>
          <a:endParaRPr lang="de-DE" sz="1800" dirty="0"/>
        </a:p>
      </dgm:t>
    </dgm:pt>
    <dgm:pt modelId="{279801EC-A0A8-47AD-BCF2-DC23699EC39C}" type="parTrans" cxnId="{54D83B40-5DE4-4A61-BEF0-E3F91B52AB50}">
      <dgm:prSet/>
      <dgm:spPr/>
      <dgm:t>
        <a:bodyPr/>
        <a:lstStyle/>
        <a:p>
          <a:endParaRPr lang="de-DE"/>
        </a:p>
      </dgm:t>
    </dgm:pt>
    <dgm:pt modelId="{97A794EC-2CE6-4244-BA11-7A14422F84F5}" type="sibTrans" cxnId="{54D83B40-5DE4-4A61-BEF0-E3F91B52AB50}">
      <dgm:prSet/>
      <dgm:spPr/>
      <dgm:t>
        <a:bodyPr/>
        <a:lstStyle/>
        <a:p>
          <a:endParaRPr lang="de-DE"/>
        </a:p>
      </dgm:t>
    </dgm:pt>
    <dgm:pt modelId="{DC61576D-DCDD-4820-B5C7-A832F3D20572}">
      <dgm:prSet custT="1"/>
      <dgm:spPr/>
      <dgm:t>
        <a:bodyPr/>
        <a:lstStyle/>
        <a:p>
          <a:pPr>
            <a:lnSpc>
              <a:spcPct val="100000"/>
            </a:lnSpc>
          </a:pPr>
          <a:r>
            <a:rPr lang="en-GB" sz="1800" dirty="0"/>
            <a:t>How does MS-Teams and BigBlueButton work, what are each`s advantages and disadvantages and what is more suitable for University Teaching and why?</a:t>
          </a:r>
          <a:endParaRPr lang="de-DE" sz="1800" dirty="0"/>
        </a:p>
      </dgm:t>
    </dgm:pt>
    <dgm:pt modelId="{E9AC5480-3002-4E18-979F-4878E9D5C4DD}" type="parTrans" cxnId="{48D776CB-4026-483E-A6FC-41FF3B43C56D}">
      <dgm:prSet/>
      <dgm:spPr/>
      <dgm:t>
        <a:bodyPr/>
        <a:lstStyle/>
        <a:p>
          <a:endParaRPr lang="de-DE"/>
        </a:p>
      </dgm:t>
    </dgm:pt>
    <dgm:pt modelId="{96BF6729-F112-4BAD-9445-219CD844D262}" type="sibTrans" cxnId="{48D776CB-4026-483E-A6FC-41FF3B43C56D}">
      <dgm:prSet/>
      <dgm:spPr/>
      <dgm:t>
        <a:bodyPr/>
        <a:lstStyle/>
        <a:p>
          <a:endParaRPr lang="de-DE"/>
        </a:p>
      </dgm:t>
    </dgm:pt>
    <dgm:pt modelId="{A1701B8A-1F26-4BBF-8F4B-947824D15C73}" type="pres">
      <dgm:prSet presAssocID="{A0BA0766-84FD-4B03-8BD9-8E1A9A8F8344}" presName="root" presStyleCnt="0">
        <dgm:presLayoutVars>
          <dgm:dir/>
          <dgm:resizeHandles val="exact"/>
        </dgm:presLayoutVars>
      </dgm:prSet>
      <dgm:spPr/>
    </dgm:pt>
    <dgm:pt modelId="{6AFE0303-A947-4155-81DD-04B931D27676}" type="pres">
      <dgm:prSet presAssocID="{FE548C06-1C8E-44DD-8734-D46DF123D607}" presName="compNode" presStyleCnt="0"/>
      <dgm:spPr/>
    </dgm:pt>
    <dgm:pt modelId="{D5ECAD66-95C1-4453-9152-289AF388A16D}" type="pres">
      <dgm:prSet presAssocID="{FE548C06-1C8E-44DD-8734-D46DF123D607}" presName="bgRect" presStyleLbl="bgShp" presStyleIdx="0" presStyleCnt="3"/>
      <dgm:spPr/>
    </dgm:pt>
    <dgm:pt modelId="{824B8C82-0ACB-46E5-9300-D86AA29FC2E5}" type="pres">
      <dgm:prSet presAssocID="{FE548C06-1C8E-44DD-8734-D46DF123D60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0} mit einfarbiger Füllung"/>
        </a:ext>
      </dgm:extLst>
    </dgm:pt>
    <dgm:pt modelId="{90D9A868-C32C-476A-B6F4-97ADF7D39B03}" type="pres">
      <dgm:prSet presAssocID="{FE548C06-1C8E-44DD-8734-D46DF123D607}" presName="spaceRect" presStyleCnt="0"/>
      <dgm:spPr/>
    </dgm:pt>
    <dgm:pt modelId="{E195AEF6-DD5F-4097-851B-40BDB9352CBC}" type="pres">
      <dgm:prSet presAssocID="{FE548C06-1C8E-44DD-8734-D46DF123D607}" presName="parTx" presStyleLbl="revTx" presStyleIdx="0" presStyleCnt="3">
        <dgm:presLayoutVars>
          <dgm:chMax val="0"/>
          <dgm:chPref val="0"/>
        </dgm:presLayoutVars>
      </dgm:prSet>
      <dgm:spPr/>
    </dgm:pt>
    <dgm:pt modelId="{AC6186CE-B66C-4A7B-88AC-C2A24C471193}" type="pres">
      <dgm:prSet presAssocID="{8A23C03C-0F02-4312-97F1-190D39B957AD}" presName="sibTrans" presStyleCnt="0"/>
      <dgm:spPr/>
    </dgm:pt>
    <dgm:pt modelId="{EEBEACF6-9A89-412F-BDFA-0ABD722310A5}" type="pres">
      <dgm:prSet presAssocID="{8E52E182-254F-45B6-86E5-43A9C0957BF9}" presName="compNode" presStyleCnt="0"/>
      <dgm:spPr/>
    </dgm:pt>
    <dgm:pt modelId="{1F80F5B2-361C-41D8-B5B0-E6005E046A51}" type="pres">
      <dgm:prSet presAssocID="{8E52E182-254F-45B6-86E5-43A9C0957BF9}" presName="bgRect" presStyleLbl="bgShp" presStyleIdx="1" presStyleCnt="3"/>
      <dgm:spPr>
        <a:solidFill>
          <a:schemeClr val="bg1"/>
        </a:solidFill>
      </dgm:spPr>
    </dgm:pt>
    <dgm:pt modelId="{84280427-2C32-4D26-963E-D844DFC089CE}" type="pres">
      <dgm:prSet presAssocID="{8E52E182-254F-45B6-86E5-43A9C0957BF9}" presName="iconRect" presStyleLbl="node1" presStyleIdx="1"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0} mit einfarbiger Füllung"/>
        </a:ext>
      </dgm:extLst>
    </dgm:pt>
    <dgm:pt modelId="{5CBE02E1-42CC-4CA4-A49F-1EE3D0C3721B}" type="pres">
      <dgm:prSet presAssocID="{8E52E182-254F-45B6-86E5-43A9C0957BF9}" presName="spaceRect" presStyleCnt="0"/>
      <dgm:spPr/>
    </dgm:pt>
    <dgm:pt modelId="{FC397646-6728-4038-A92E-2243C3A29E81}" type="pres">
      <dgm:prSet presAssocID="{8E52E182-254F-45B6-86E5-43A9C0957BF9}" presName="parTx" presStyleLbl="revTx" presStyleIdx="1" presStyleCnt="3">
        <dgm:presLayoutVars>
          <dgm:chMax val="0"/>
          <dgm:chPref val="0"/>
        </dgm:presLayoutVars>
      </dgm:prSet>
      <dgm:spPr/>
    </dgm:pt>
    <dgm:pt modelId="{556BEA0F-078A-4C6E-8E16-EDCE48F59A14}" type="pres">
      <dgm:prSet presAssocID="{97A794EC-2CE6-4244-BA11-7A14422F84F5}" presName="sibTrans" presStyleCnt="0"/>
      <dgm:spPr/>
    </dgm:pt>
    <dgm:pt modelId="{F29AEF61-F474-475F-8F4C-F5D0112D369F}" type="pres">
      <dgm:prSet presAssocID="{DC61576D-DCDD-4820-B5C7-A832F3D20572}" presName="compNode" presStyleCnt="0"/>
      <dgm:spPr/>
    </dgm:pt>
    <dgm:pt modelId="{C222A2B0-C09C-47C1-8D89-A3F14352203A}" type="pres">
      <dgm:prSet presAssocID="{DC61576D-DCDD-4820-B5C7-A832F3D20572}" presName="bgRect" presStyleLbl="bgShp" presStyleIdx="2" presStyleCnt="3"/>
      <dgm:spPr/>
    </dgm:pt>
    <dgm:pt modelId="{FB7A5275-2BAF-4B04-96A8-5322D95AE712}" type="pres">
      <dgm:prSet presAssocID="{DC61576D-DCDD-4820-B5C7-A832F3D20572}" presName="iconRect" presStyleLbl="node1" presStyleIdx="2"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0} mit einfarbiger Füllung"/>
        </a:ext>
      </dgm:extLst>
    </dgm:pt>
    <dgm:pt modelId="{C2881A0C-B634-46AA-9A73-8C86A5AEE471}" type="pres">
      <dgm:prSet presAssocID="{DC61576D-DCDD-4820-B5C7-A832F3D20572}" presName="spaceRect" presStyleCnt="0"/>
      <dgm:spPr/>
    </dgm:pt>
    <dgm:pt modelId="{68149979-C925-49C0-8CEE-2C4C94F37024}" type="pres">
      <dgm:prSet presAssocID="{DC61576D-DCDD-4820-B5C7-A832F3D20572}" presName="parTx" presStyleLbl="revTx" presStyleIdx="2" presStyleCnt="3">
        <dgm:presLayoutVars>
          <dgm:chMax val="0"/>
          <dgm:chPref val="0"/>
        </dgm:presLayoutVars>
      </dgm:prSet>
      <dgm:spPr/>
    </dgm:pt>
  </dgm:ptLst>
  <dgm:cxnLst>
    <dgm:cxn modelId="{09D6C81A-4BC9-41FD-A8D1-7177EBF080EE}" type="presOf" srcId="{A0BA0766-84FD-4B03-8BD9-8E1A9A8F8344}" destId="{A1701B8A-1F26-4BBF-8F4B-947824D15C73}" srcOrd="0" destOrd="0" presId="urn:microsoft.com/office/officeart/2018/2/layout/IconVerticalSolidList"/>
    <dgm:cxn modelId="{6D4D483F-CE3B-4F21-8CC5-98F7EFCE888B}" type="presOf" srcId="{DC61576D-DCDD-4820-B5C7-A832F3D20572}" destId="{68149979-C925-49C0-8CEE-2C4C94F37024}" srcOrd="0" destOrd="0" presId="urn:microsoft.com/office/officeart/2018/2/layout/IconVerticalSolidList"/>
    <dgm:cxn modelId="{54D83B40-5DE4-4A61-BEF0-E3F91B52AB50}" srcId="{A0BA0766-84FD-4B03-8BD9-8E1A9A8F8344}" destId="{8E52E182-254F-45B6-86E5-43A9C0957BF9}" srcOrd="1" destOrd="0" parTransId="{279801EC-A0A8-47AD-BCF2-DC23699EC39C}" sibTransId="{97A794EC-2CE6-4244-BA11-7A14422F84F5}"/>
    <dgm:cxn modelId="{D33D9468-8A9C-4FE1-8C46-FB21966F447C}" type="presOf" srcId="{FE548C06-1C8E-44DD-8734-D46DF123D607}" destId="{E195AEF6-DD5F-4097-851B-40BDB9352CBC}" srcOrd="0" destOrd="0" presId="urn:microsoft.com/office/officeart/2018/2/layout/IconVerticalSolidList"/>
    <dgm:cxn modelId="{1D0FFD71-1749-4728-9DFE-B7ED28D2D346}" srcId="{A0BA0766-84FD-4B03-8BD9-8E1A9A8F8344}" destId="{FE548C06-1C8E-44DD-8734-D46DF123D607}" srcOrd="0" destOrd="0" parTransId="{5080EACB-FC3A-474B-94AE-8FD06CD0BA95}" sibTransId="{8A23C03C-0F02-4312-97F1-190D39B957AD}"/>
    <dgm:cxn modelId="{405B2D82-60BD-4947-8520-C76EBEED718E}" type="presOf" srcId="{8E52E182-254F-45B6-86E5-43A9C0957BF9}" destId="{FC397646-6728-4038-A92E-2243C3A29E81}" srcOrd="0" destOrd="0" presId="urn:microsoft.com/office/officeart/2018/2/layout/IconVerticalSolidList"/>
    <dgm:cxn modelId="{48D776CB-4026-483E-A6FC-41FF3B43C56D}" srcId="{A0BA0766-84FD-4B03-8BD9-8E1A9A8F8344}" destId="{DC61576D-DCDD-4820-B5C7-A832F3D20572}" srcOrd="2" destOrd="0" parTransId="{E9AC5480-3002-4E18-979F-4878E9D5C4DD}" sibTransId="{96BF6729-F112-4BAD-9445-219CD844D262}"/>
    <dgm:cxn modelId="{2DA05D47-79C8-478D-9A92-0BC8D629244F}" type="presParOf" srcId="{A1701B8A-1F26-4BBF-8F4B-947824D15C73}" destId="{6AFE0303-A947-4155-81DD-04B931D27676}" srcOrd="0" destOrd="0" presId="urn:microsoft.com/office/officeart/2018/2/layout/IconVerticalSolidList"/>
    <dgm:cxn modelId="{719A5639-BA97-4BD5-B38D-82EE847DE98A}" type="presParOf" srcId="{6AFE0303-A947-4155-81DD-04B931D27676}" destId="{D5ECAD66-95C1-4453-9152-289AF388A16D}" srcOrd="0" destOrd="0" presId="urn:microsoft.com/office/officeart/2018/2/layout/IconVerticalSolidList"/>
    <dgm:cxn modelId="{89E327AE-246E-447E-B73F-03C14518D720}" type="presParOf" srcId="{6AFE0303-A947-4155-81DD-04B931D27676}" destId="{824B8C82-0ACB-46E5-9300-D86AA29FC2E5}" srcOrd="1" destOrd="0" presId="urn:microsoft.com/office/officeart/2018/2/layout/IconVerticalSolidList"/>
    <dgm:cxn modelId="{95331A63-36E4-4697-9B8D-1FE8D151EE44}" type="presParOf" srcId="{6AFE0303-A947-4155-81DD-04B931D27676}" destId="{90D9A868-C32C-476A-B6F4-97ADF7D39B03}" srcOrd="2" destOrd="0" presId="urn:microsoft.com/office/officeart/2018/2/layout/IconVerticalSolidList"/>
    <dgm:cxn modelId="{48762F42-13A5-4088-A730-E7FCDA8E24C0}" type="presParOf" srcId="{6AFE0303-A947-4155-81DD-04B931D27676}" destId="{E195AEF6-DD5F-4097-851B-40BDB9352CBC}" srcOrd="3" destOrd="0" presId="urn:microsoft.com/office/officeart/2018/2/layout/IconVerticalSolidList"/>
    <dgm:cxn modelId="{CF56FC10-6C38-4513-9EB5-9E0C67D63CD3}" type="presParOf" srcId="{A1701B8A-1F26-4BBF-8F4B-947824D15C73}" destId="{AC6186CE-B66C-4A7B-88AC-C2A24C471193}" srcOrd="1" destOrd="0" presId="urn:microsoft.com/office/officeart/2018/2/layout/IconVerticalSolidList"/>
    <dgm:cxn modelId="{4E47644F-9F72-402E-B320-CA27F4B6783D}" type="presParOf" srcId="{A1701B8A-1F26-4BBF-8F4B-947824D15C73}" destId="{EEBEACF6-9A89-412F-BDFA-0ABD722310A5}" srcOrd="2" destOrd="0" presId="urn:microsoft.com/office/officeart/2018/2/layout/IconVerticalSolidList"/>
    <dgm:cxn modelId="{A4C148E2-2672-46EA-9AF2-4C43ABB55B94}" type="presParOf" srcId="{EEBEACF6-9A89-412F-BDFA-0ABD722310A5}" destId="{1F80F5B2-361C-41D8-B5B0-E6005E046A51}" srcOrd="0" destOrd="0" presId="urn:microsoft.com/office/officeart/2018/2/layout/IconVerticalSolidList"/>
    <dgm:cxn modelId="{7462890C-E534-473A-A5BE-0427191ACF26}" type="presParOf" srcId="{EEBEACF6-9A89-412F-BDFA-0ABD722310A5}" destId="{84280427-2C32-4D26-963E-D844DFC089CE}" srcOrd="1" destOrd="0" presId="urn:microsoft.com/office/officeart/2018/2/layout/IconVerticalSolidList"/>
    <dgm:cxn modelId="{C4153A7D-520D-44AC-A1ED-C72B224AFF8B}" type="presParOf" srcId="{EEBEACF6-9A89-412F-BDFA-0ABD722310A5}" destId="{5CBE02E1-42CC-4CA4-A49F-1EE3D0C3721B}" srcOrd="2" destOrd="0" presId="urn:microsoft.com/office/officeart/2018/2/layout/IconVerticalSolidList"/>
    <dgm:cxn modelId="{A6A4034A-00BF-448F-BE97-2F4EA4ADEAF4}" type="presParOf" srcId="{EEBEACF6-9A89-412F-BDFA-0ABD722310A5}" destId="{FC397646-6728-4038-A92E-2243C3A29E81}" srcOrd="3" destOrd="0" presId="urn:microsoft.com/office/officeart/2018/2/layout/IconVerticalSolidList"/>
    <dgm:cxn modelId="{8C714ED8-8354-48B2-AAA0-DB56C3C851B5}" type="presParOf" srcId="{A1701B8A-1F26-4BBF-8F4B-947824D15C73}" destId="{556BEA0F-078A-4C6E-8E16-EDCE48F59A14}" srcOrd="3" destOrd="0" presId="urn:microsoft.com/office/officeart/2018/2/layout/IconVerticalSolidList"/>
    <dgm:cxn modelId="{E3ACFBB5-5277-489A-9A11-42ACB05BA639}" type="presParOf" srcId="{A1701B8A-1F26-4BBF-8F4B-947824D15C73}" destId="{F29AEF61-F474-475F-8F4C-F5D0112D369F}" srcOrd="4" destOrd="0" presId="urn:microsoft.com/office/officeart/2018/2/layout/IconVerticalSolidList"/>
    <dgm:cxn modelId="{8C1A7349-8724-4DEA-ADA6-48EF31FBAE65}" type="presParOf" srcId="{F29AEF61-F474-475F-8F4C-F5D0112D369F}" destId="{C222A2B0-C09C-47C1-8D89-A3F14352203A}" srcOrd="0" destOrd="0" presId="urn:microsoft.com/office/officeart/2018/2/layout/IconVerticalSolidList"/>
    <dgm:cxn modelId="{67917B94-EF2B-4A02-A4CC-93AEAA9F457B}" type="presParOf" srcId="{F29AEF61-F474-475F-8F4C-F5D0112D369F}" destId="{FB7A5275-2BAF-4B04-96A8-5322D95AE712}" srcOrd="1" destOrd="0" presId="urn:microsoft.com/office/officeart/2018/2/layout/IconVerticalSolidList"/>
    <dgm:cxn modelId="{B585D1D9-B268-46F9-87CC-455282B243C0}" type="presParOf" srcId="{F29AEF61-F474-475F-8F4C-F5D0112D369F}" destId="{C2881A0C-B634-46AA-9A73-8C86A5AEE471}" srcOrd="2" destOrd="0" presId="urn:microsoft.com/office/officeart/2018/2/layout/IconVerticalSolidList"/>
    <dgm:cxn modelId="{2F400D23-B92A-43B9-A4DE-8E56BAB59E7C}" type="presParOf" srcId="{F29AEF61-F474-475F-8F4C-F5D0112D369F}" destId="{68149979-C925-49C0-8CEE-2C4C94F37024}" srcOrd="3" destOrd="0" presId="urn:microsoft.com/office/officeart/2018/2/layout/IconVerticalSoli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0B159B3-FFD8-4E73-920C-DA6FF7DE4ACC}" type="doc">
      <dgm:prSet loTypeId="urn:microsoft.com/office/officeart/2018/2/layout/IconVerticalSolidList" loCatId="icon" qsTypeId="urn:microsoft.com/office/officeart/2005/8/quickstyle/simple1" qsCatId="simple" csTypeId="urn:microsoft.com/office/officeart/2018/5/colors/Iconchunking_neutralicontext_accent3_2" csCatId="accent3" phldr="1"/>
      <dgm:spPr/>
      <dgm:t>
        <a:bodyPr/>
        <a:lstStyle/>
        <a:p>
          <a:endParaRPr lang="en-US"/>
        </a:p>
      </dgm:t>
    </dgm:pt>
    <dgm:pt modelId="{BFAB0532-28B4-4EF2-AF16-13D3EE886E63}">
      <dgm:prSet custT="1"/>
      <dgm:spPr/>
      <dgm:t>
        <a:bodyPr/>
        <a:lstStyle/>
        <a:p>
          <a:pPr>
            <a:lnSpc>
              <a:spcPct val="100000"/>
            </a:lnSpc>
          </a:pPr>
          <a:r>
            <a:rPr lang="en-GB" sz="1600" dirty="0">
              <a:solidFill>
                <a:schemeClr val="tx1"/>
              </a:solidFill>
            </a:rPr>
            <a:t>The focus of the work is on qualitative data, implementing a systematic literature review. The aim is to explore differences between MS-Teams and BigBlueButton, using description and narration methods.</a:t>
          </a:r>
        </a:p>
      </dgm:t>
    </dgm:pt>
    <dgm:pt modelId="{A474C046-BA36-436F-888A-7DC15E8AB835}" type="parTrans" cxnId="{53258A99-65C7-4FFC-B5EE-8B90E1628FB7}">
      <dgm:prSet/>
      <dgm:spPr/>
      <dgm:t>
        <a:bodyPr/>
        <a:lstStyle/>
        <a:p>
          <a:endParaRPr lang="en-US"/>
        </a:p>
      </dgm:t>
    </dgm:pt>
    <dgm:pt modelId="{B6B37582-C635-43D2-A54F-1AF91427D001}" type="sibTrans" cxnId="{53258A99-65C7-4FFC-B5EE-8B90E1628FB7}">
      <dgm:prSet/>
      <dgm:spPr/>
      <dgm:t>
        <a:bodyPr/>
        <a:lstStyle/>
        <a:p>
          <a:endParaRPr lang="en-US"/>
        </a:p>
      </dgm:t>
    </dgm:pt>
    <dgm:pt modelId="{553C58E4-EA4C-4B5F-85EE-9160E2FB7CEC}">
      <dgm:prSet custT="1"/>
      <dgm:spPr/>
      <dgm:t>
        <a:bodyPr/>
        <a:lstStyle/>
        <a:p>
          <a:pPr>
            <a:lnSpc>
              <a:spcPct val="100000"/>
            </a:lnSpc>
          </a:pPr>
          <a:r>
            <a:rPr lang="en-US" sz="1600" dirty="0">
              <a:solidFill>
                <a:schemeClr val="tx1"/>
              </a:solidFill>
            </a:rPr>
            <a:t>For information gathering, mainly primary data was used, which originates from various scientific works. In addition, selected scientific articles are used as sources of information, most of which are already based on primary data. The WU catalog and the special search engines Google Scholar and Elsevier are the main origin of the collected sources, as well as the respective Webpages and Forums of the Conferencing Tools.</a:t>
          </a:r>
        </a:p>
      </dgm:t>
    </dgm:pt>
    <dgm:pt modelId="{E36D85D8-541E-45F1-BB67-F921C2812AE4}" type="parTrans" cxnId="{4A34BA27-02D6-4049-8984-B4C217AD10EB}">
      <dgm:prSet/>
      <dgm:spPr/>
      <dgm:t>
        <a:bodyPr/>
        <a:lstStyle/>
        <a:p>
          <a:endParaRPr lang="en-US"/>
        </a:p>
      </dgm:t>
    </dgm:pt>
    <dgm:pt modelId="{3F3F0890-EC33-4211-B383-63C7530E4412}" type="sibTrans" cxnId="{4A34BA27-02D6-4049-8984-B4C217AD10EB}">
      <dgm:prSet/>
      <dgm:spPr/>
      <dgm:t>
        <a:bodyPr/>
        <a:lstStyle/>
        <a:p>
          <a:endParaRPr lang="en-US"/>
        </a:p>
      </dgm:t>
    </dgm:pt>
    <dgm:pt modelId="{F54FDA8B-DC0B-4C80-82A8-52B270A5202F}">
      <dgm:prSet custT="1"/>
      <dgm:spPr/>
      <dgm:t>
        <a:bodyPr/>
        <a:lstStyle/>
        <a:p>
          <a:pPr>
            <a:lnSpc>
              <a:spcPct val="100000"/>
            </a:lnSpc>
          </a:pPr>
          <a:r>
            <a:rPr lang="en-US" sz="1600" dirty="0">
              <a:solidFill>
                <a:schemeClr val="tx1"/>
              </a:solidFill>
            </a:rPr>
            <a:t>The chosen approach is based on the research problem mentioned before. Existing literary sources are to be linked in order to gain new insights into MS-Teams and BigBlueButton</a:t>
          </a:r>
          <a:r>
            <a:rPr lang="en-US" sz="1600" dirty="0">
              <a:solidFill>
                <a:srgbClr val="FF0000"/>
              </a:solidFill>
            </a:rPr>
            <a:t> </a:t>
          </a:r>
          <a:r>
            <a:rPr lang="en-US" sz="1600" dirty="0">
              <a:solidFill>
                <a:schemeClr val="tx1"/>
              </a:solidFill>
            </a:rPr>
            <a:t>for University Teaching.</a:t>
          </a:r>
        </a:p>
      </dgm:t>
    </dgm:pt>
    <dgm:pt modelId="{94E18AA3-A853-4450-9653-2C56C85E038C}" type="parTrans" cxnId="{001A5066-2998-4419-9E69-34CE203AAE93}">
      <dgm:prSet/>
      <dgm:spPr/>
      <dgm:t>
        <a:bodyPr/>
        <a:lstStyle/>
        <a:p>
          <a:endParaRPr lang="en-US"/>
        </a:p>
      </dgm:t>
    </dgm:pt>
    <dgm:pt modelId="{9F4AA0AC-E03C-434D-9B67-450EC90321A9}" type="sibTrans" cxnId="{001A5066-2998-4419-9E69-34CE203AAE93}">
      <dgm:prSet/>
      <dgm:spPr/>
      <dgm:t>
        <a:bodyPr/>
        <a:lstStyle/>
        <a:p>
          <a:endParaRPr lang="en-US"/>
        </a:p>
      </dgm:t>
    </dgm:pt>
    <dgm:pt modelId="{F1CC1DEB-98F2-48B0-BBA7-FF7ADE0321B6}" type="pres">
      <dgm:prSet presAssocID="{50B159B3-FFD8-4E73-920C-DA6FF7DE4ACC}" presName="root" presStyleCnt="0">
        <dgm:presLayoutVars>
          <dgm:dir/>
          <dgm:resizeHandles val="exact"/>
        </dgm:presLayoutVars>
      </dgm:prSet>
      <dgm:spPr/>
    </dgm:pt>
    <dgm:pt modelId="{9DAD0ACD-7A55-4591-A8BC-221E25978F8D}" type="pres">
      <dgm:prSet presAssocID="{BFAB0532-28B4-4EF2-AF16-13D3EE886E63}" presName="compNode" presStyleCnt="0"/>
      <dgm:spPr/>
    </dgm:pt>
    <dgm:pt modelId="{ED2D56AD-6A4B-4685-A0EC-C97B3EB188A2}" type="pres">
      <dgm:prSet presAssocID="{BFAB0532-28B4-4EF2-AF16-13D3EE886E63}" presName="bgRect" presStyleLbl="bgShp" presStyleIdx="0" presStyleCnt="3"/>
      <dgm:spPr/>
    </dgm:pt>
    <dgm:pt modelId="{D4B40DD5-5721-4E66-B3F3-EE729069EDE4}" type="pres">
      <dgm:prSet presAssocID="{BFAB0532-28B4-4EF2-AF16-13D3EE886E6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gnifying glass"/>
        </a:ext>
      </dgm:extLst>
    </dgm:pt>
    <dgm:pt modelId="{C9E20D47-E81E-4493-864C-C08B5E4C0115}" type="pres">
      <dgm:prSet presAssocID="{BFAB0532-28B4-4EF2-AF16-13D3EE886E63}" presName="spaceRect" presStyleCnt="0"/>
      <dgm:spPr/>
    </dgm:pt>
    <dgm:pt modelId="{9337936B-4E49-484C-A501-62BFCF397965}" type="pres">
      <dgm:prSet presAssocID="{BFAB0532-28B4-4EF2-AF16-13D3EE886E63}" presName="parTx" presStyleLbl="revTx" presStyleIdx="0" presStyleCnt="3">
        <dgm:presLayoutVars>
          <dgm:chMax val="0"/>
          <dgm:chPref val="0"/>
        </dgm:presLayoutVars>
      </dgm:prSet>
      <dgm:spPr/>
    </dgm:pt>
    <dgm:pt modelId="{AD612951-1E33-4BA9-BB10-FB5BBAC56BF4}" type="pres">
      <dgm:prSet presAssocID="{B6B37582-C635-43D2-A54F-1AF91427D001}" presName="sibTrans" presStyleCnt="0"/>
      <dgm:spPr/>
    </dgm:pt>
    <dgm:pt modelId="{D69FF039-58B5-4457-9A26-D12C152C47B8}" type="pres">
      <dgm:prSet presAssocID="{553C58E4-EA4C-4B5F-85EE-9160E2FB7CEC}" presName="compNode" presStyleCnt="0"/>
      <dgm:spPr/>
    </dgm:pt>
    <dgm:pt modelId="{032867C9-EDB5-405F-ADEA-4CE1790CEE81}" type="pres">
      <dgm:prSet presAssocID="{553C58E4-EA4C-4B5F-85EE-9160E2FB7CEC}" presName="bgRect" presStyleLbl="bgShp" presStyleIdx="1" presStyleCnt="3"/>
      <dgm:spPr/>
    </dgm:pt>
    <dgm:pt modelId="{4295017C-CCAD-413F-972D-0CCC5D30D217}" type="pres">
      <dgm:prSet presAssocID="{553C58E4-EA4C-4B5F-85EE-9160E2FB7CE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echerche"/>
        </a:ext>
      </dgm:extLst>
    </dgm:pt>
    <dgm:pt modelId="{A4BD6E7D-6691-414F-BFCA-49484E93E123}" type="pres">
      <dgm:prSet presAssocID="{553C58E4-EA4C-4B5F-85EE-9160E2FB7CEC}" presName="spaceRect" presStyleCnt="0"/>
      <dgm:spPr/>
    </dgm:pt>
    <dgm:pt modelId="{BA98B89A-9829-4EAD-9637-D5B85B6D2FCA}" type="pres">
      <dgm:prSet presAssocID="{553C58E4-EA4C-4B5F-85EE-9160E2FB7CEC}" presName="parTx" presStyleLbl="revTx" presStyleIdx="1" presStyleCnt="3">
        <dgm:presLayoutVars>
          <dgm:chMax val="0"/>
          <dgm:chPref val="0"/>
        </dgm:presLayoutVars>
      </dgm:prSet>
      <dgm:spPr/>
    </dgm:pt>
    <dgm:pt modelId="{BB3368D3-A0CA-4130-AFF0-9BA9C79540ED}" type="pres">
      <dgm:prSet presAssocID="{3F3F0890-EC33-4211-B383-63C7530E4412}" presName="sibTrans" presStyleCnt="0"/>
      <dgm:spPr/>
    </dgm:pt>
    <dgm:pt modelId="{632D3F1F-CE75-4C46-801F-600EC581E577}" type="pres">
      <dgm:prSet presAssocID="{F54FDA8B-DC0B-4C80-82A8-52B270A5202F}" presName="compNode" presStyleCnt="0"/>
      <dgm:spPr/>
    </dgm:pt>
    <dgm:pt modelId="{AF49B6C3-D1A4-4FF2-A2A7-3DC070358C72}" type="pres">
      <dgm:prSet presAssocID="{F54FDA8B-DC0B-4C80-82A8-52B270A5202F}" presName="bgRect" presStyleLbl="bgShp" presStyleIdx="2" presStyleCnt="3"/>
      <dgm:spPr/>
    </dgm:pt>
    <dgm:pt modelId="{91F48E06-F0F7-4824-A17D-AD6635A58B37}" type="pres">
      <dgm:prSet presAssocID="{F54FDA8B-DC0B-4C80-82A8-52B270A5202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ücher"/>
        </a:ext>
      </dgm:extLst>
    </dgm:pt>
    <dgm:pt modelId="{BBC50905-E0AA-424C-AC97-DFBC3FF56630}" type="pres">
      <dgm:prSet presAssocID="{F54FDA8B-DC0B-4C80-82A8-52B270A5202F}" presName="spaceRect" presStyleCnt="0"/>
      <dgm:spPr/>
    </dgm:pt>
    <dgm:pt modelId="{B4EB6AC5-376A-4A51-882D-157173B8DA6C}" type="pres">
      <dgm:prSet presAssocID="{F54FDA8B-DC0B-4C80-82A8-52B270A5202F}" presName="parTx" presStyleLbl="revTx" presStyleIdx="2" presStyleCnt="3">
        <dgm:presLayoutVars>
          <dgm:chMax val="0"/>
          <dgm:chPref val="0"/>
        </dgm:presLayoutVars>
      </dgm:prSet>
      <dgm:spPr/>
    </dgm:pt>
  </dgm:ptLst>
  <dgm:cxnLst>
    <dgm:cxn modelId="{4A34BA27-02D6-4049-8984-B4C217AD10EB}" srcId="{50B159B3-FFD8-4E73-920C-DA6FF7DE4ACC}" destId="{553C58E4-EA4C-4B5F-85EE-9160E2FB7CEC}" srcOrd="1" destOrd="0" parTransId="{E36D85D8-541E-45F1-BB67-F921C2812AE4}" sibTransId="{3F3F0890-EC33-4211-B383-63C7530E4412}"/>
    <dgm:cxn modelId="{15EF4A3A-0E72-43A0-A5FE-402D026398A5}" type="presOf" srcId="{BFAB0532-28B4-4EF2-AF16-13D3EE886E63}" destId="{9337936B-4E49-484C-A501-62BFCF397965}" srcOrd="0" destOrd="0" presId="urn:microsoft.com/office/officeart/2018/2/layout/IconVerticalSolidList"/>
    <dgm:cxn modelId="{46256E65-E79E-44FA-BC04-E2793CD31079}" type="presOf" srcId="{F54FDA8B-DC0B-4C80-82A8-52B270A5202F}" destId="{B4EB6AC5-376A-4A51-882D-157173B8DA6C}" srcOrd="0" destOrd="0" presId="urn:microsoft.com/office/officeart/2018/2/layout/IconVerticalSolidList"/>
    <dgm:cxn modelId="{001A5066-2998-4419-9E69-34CE203AAE93}" srcId="{50B159B3-FFD8-4E73-920C-DA6FF7DE4ACC}" destId="{F54FDA8B-DC0B-4C80-82A8-52B270A5202F}" srcOrd="2" destOrd="0" parTransId="{94E18AA3-A853-4450-9653-2C56C85E038C}" sibTransId="{9F4AA0AC-E03C-434D-9B67-450EC90321A9}"/>
    <dgm:cxn modelId="{53258A99-65C7-4FFC-B5EE-8B90E1628FB7}" srcId="{50B159B3-FFD8-4E73-920C-DA6FF7DE4ACC}" destId="{BFAB0532-28B4-4EF2-AF16-13D3EE886E63}" srcOrd="0" destOrd="0" parTransId="{A474C046-BA36-436F-888A-7DC15E8AB835}" sibTransId="{B6B37582-C635-43D2-A54F-1AF91427D001}"/>
    <dgm:cxn modelId="{891A26BC-678E-4C4C-A40D-CDFB8B55E924}" type="presOf" srcId="{553C58E4-EA4C-4B5F-85EE-9160E2FB7CEC}" destId="{BA98B89A-9829-4EAD-9637-D5B85B6D2FCA}" srcOrd="0" destOrd="0" presId="urn:microsoft.com/office/officeart/2018/2/layout/IconVerticalSolidList"/>
    <dgm:cxn modelId="{DBB67CD3-2793-44BA-A094-A12531B43095}" type="presOf" srcId="{50B159B3-FFD8-4E73-920C-DA6FF7DE4ACC}" destId="{F1CC1DEB-98F2-48B0-BBA7-FF7ADE0321B6}" srcOrd="0" destOrd="0" presId="urn:microsoft.com/office/officeart/2018/2/layout/IconVerticalSolidList"/>
    <dgm:cxn modelId="{207003CD-1558-4CD9-9EFD-B4605928759A}" type="presParOf" srcId="{F1CC1DEB-98F2-48B0-BBA7-FF7ADE0321B6}" destId="{9DAD0ACD-7A55-4591-A8BC-221E25978F8D}" srcOrd="0" destOrd="0" presId="urn:microsoft.com/office/officeart/2018/2/layout/IconVerticalSolidList"/>
    <dgm:cxn modelId="{0E1AE39D-3190-472C-BA73-1CE0786075D5}" type="presParOf" srcId="{9DAD0ACD-7A55-4591-A8BC-221E25978F8D}" destId="{ED2D56AD-6A4B-4685-A0EC-C97B3EB188A2}" srcOrd="0" destOrd="0" presId="urn:microsoft.com/office/officeart/2018/2/layout/IconVerticalSolidList"/>
    <dgm:cxn modelId="{4E05875B-4079-484A-B945-01BAC00C0DAE}" type="presParOf" srcId="{9DAD0ACD-7A55-4591-A8BC-221E25978F8D}" destId="{D4B40DD5-5721-4E66-B3F3-EE729069EDE4}" srcOrd="1" destOrd="0" presId="urn:microsoft.com/office/officeart/2018/2/layout/IconVerticalSolidList"/>
    <dgm:cxn modelId="{5EA93190-5606-44C2-9250-6A45BC0AD5D1}" type="presParOf" srcId="{9DAD0ACD-7A55-4591-A8BC-221E25978F8D}" destId="{C9E20D47-E81E-4493-864C-C08B5E4C0115}" srcOrd="2" destOrd="0" presId="urn:microsoft.com/office/officeart/2018/2/layout/IconVerticalSolidList"/>
    <dgm:cxn modelId="{E9DDDD2E-D431-4CD0-8213-2B7D7535F119}" type="presParOf" srcId="{9DAD0ACD-7A55-4591-A8BC-221E25978F8D}" destId="{9337936B-4E49-484C-A501-62BFCF397965}" srcOrd="3" destOrd="0" presId="urn:microsoft.com/office/officeart/2018/2/layout/IconVerticalSolidList"/>
    <dgm:cxn modelId="{23E01ED7-B9D8-4CA7-83F2-E1DF8AF38287}" type="presParOf" srcId="{F1CC1DEB-98F2-48B0-BBA7-FF7ADE0321B6}" destId="{AD612951-1E33-4BA9-BB10-FB5BBAC56BF4}" srcOrd="1" destOrd="0" presId="urn:microsoft.com/office/officeart/2018/2/layout/IconVerticalSolidList"/>
    <dgm:cxn modelId="{45D8156B-2360-4C0E-851D-817AC3E27D14}" type="presParOf" srcId="{F1CC1DEB-98F2-48B0-BBA7-FF7ADE0321B6}" destId="{D69FF039-58B5-4457-9A26-D12C152C47B8}" srcOrd="2" destOrd="0" presId="urn:microsoft.com/office/officeart/2018/2/layout/IconVerticalSolidList"/>
    <dgm:cxn modelId="{9A092BD8-6677-4F5B-B731-269165EF8DC4}" type="presParOf" srcId="{D69FF039-58B5-4457-9A26-D12C152C47B8}" destId="{032867C9-EDB5-405F-ADEA-4CE1790CEE81}" srcOrd="0" destOrd="0" presId="urn:microsoft.com/office/officeart/2018/2/layout/IconVerticalSolidList"/>
    <dgm:cxn modelId="{EA03A38C-F15F-4FD5-8699-757FF474CF9E}" type="presParOf" srcId="{D69FF039-58B5-4457-9A26-D12C152C47B8}" destId="{4295017C-CCAD-413F-972D-0CCC5D30D217}" srcOrd="1" destOrd="0" presId="urn:microsoft.com/office/officeart/2018/2/layout/IconVerticalSolidList"/>
    <dgm:cxn modelId="{F34E5848-5EA0-4CC5-BC91-3332AD51249B}" type="presParOf" srcId="{D69FF039-58B5-4457-9A26-D12C152C47B8}" destId="{A4BD6E7D-6691-414F-BFCA-49484E93E123}" srcOrd="2" destOrd="0" presId="urn:microsoft.com/office/officeart/2018/2/layout/IconVerticalSolidList"/>
    <dgm:cxn modelId="{980C5BA9-D4C5-4672-BA90-52994B1B0D41}" type="presParOf" srcId="{D69FF039-58B5-4457-9A26-D12C152C47B8}" destId="{BA98B89A-9829-4EAD-9637-D5B85B6D2FCA}" srcOrd="3" destOrd="0" presId="urn:microsoft.com/office/officeart/2018/2/layout/IconVerticalSolidList"/>
    <dgm:cxn modelId="{13DF87D7-1CE3-4A43-8FC7-6A0327747F90}" type="presParOf" srcId="{F1CC1DEB-98F2-48B0-BBA7-FF7ADE0321B6}" destId="{BB3368D3-A0CA-4130-AFF0-9BA9C79540ED}" srcOrd="3" destOrd="0" presId="urn:microsoft.com/office/officeart/2018/2/layout/IconVerticalSolidList"/>
    <dgm:cxn modelId="{0E7AA249-74A1-49AD-8690-8C1F27026C6A}" type="presParOf" srcId="{F1CC1DEB-98F2-48B0-BBA7-FF7ADE0321B6}" destId="{632D3F1F-CE75-4C46-801F-600EC581E577}" srcOrd="4" destOrd="0" presId="urn:microsoft.com/office/officeart/2018/2/layout/IconVerticalSolidList"/>
    <dgm:cxn modelId="{E8220D74-3E62-46CF-9E2C-7B00AB620139}" type="presParOf" srcId="{632D3F1F-CE75-4C46-801F-600EC581E577}" destId="{AF49B6C3-D1A4-4FF2-A2A7-3DC070358C72}" srcOrd="0" destOrd="0" presId="urn:microsoft.com/office/officeart/2018/2/layout/IconVerticalSolidList"/>
    <dgm:cxn modelId="{874FFA81-5E60-4B37-BEDF-9B273EB7B83B}" type="presParOf" srcId="{632D3F1F-CE75-4C46-801F-600EC581E577}" destId="{91F48E06-F0F7-4824-A17D-AD6635A58B37}" srcOrd="1" destOrd="0" presId="urn:microsoft.com/office/officeart/2018/2/layout/IconVerticalSolidList"/>
    <dgm:cxn modelId="{BC622F21-07ED-47B3-B8FB-DB89219861BE}" type="presParOf" srcId="{632D3F1F-CE75-4C46-801F-600EC581E577}" destId="{BBC50905-E0AA-424C-AC97-DFBC3FF56630}" srcOrd="2" destOrd="0" presId="urn:microsoft.com/office/officeart/2018/2/layout/IconVerticalSolidList"/>
    <dgm:cxn modelId="{F8B75CA0-E2A2-450E-976C-5B127C9508E7}" type="presParOf" srcId="{632D3F1F-CE75-4C46-801F-600EC581E577}" destId="{B4EB6AC5-376A-4A51-882D-157173B8DA6C}"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38DF4D8-3AC7-4281-97D0-810BCCACA68E}" type="doc">
      <dgm:prSet loTypeId="urn:microsoft.com/office/officeart/2005/8/layout/vList4" loCatId="list" qsTypeId="urn:microsoft.com/office/officeart/2005/8/quickstyle/simple1" qsCatId="simple" csTypeId="urn:microsoft.com/office/officeart/2005/8/colors/accent3_3" csCatId="accent3" phldr="1"/>
      <dgm:spPr/>
      <dgm:t>
        <a:bodyPr/>
        <a:lstStyle/>
        <a:p>
          <a:endParaRPr lang="de-DE"/>
        </a:p>
      </dgm:t>
    </dgm:pt>
    <dgm:pt modelId="{3DAA0F34-B6F7-4683-A16F-1581CE994728}">
      <dgm:prSet phldrT="[Text]" custT="1"/>
      <dgm:spPr>
        <a:solidFill>
          <a:schemeClr val="accent3">
            <a:shade val="80000"/>
            <a:hueOff val="0"/>
            <a:satOff val="0"/>
            <a:lumOff val="0"/>
          </a:schemeClr>
        </a:solidFill>
      </dgm:spPr>
      <dgm:t>
        <a:bodyPr/>
        <a:lstStyle/>
        <a:p>
          <a:r>
            <a:rPr lang="de-DE" sz="2400" dirty="0"/>
            <a:t>Independence </a:t>
          </a:r>
          <a:r>
            <a:rPr lang="de-DE" sz="2400" dirty="0" err="1"/>
            <a:t>of</a:t>
          </a:r>
          <a:r>
            <a:rPr lang="de-DE" sz="2400" dirty="0"/>
            <a:t> </a:t>
          </a:r>
          <a:r>
            <a:rPr lang="de-DE" sz="2400" dirty="0" err="1"/>
            <a:t>Physical</a:t>
          </a:r>
          <a:r>
            <a:rPr lang="de-DE" sz="2400" dirty="0"/>
            <a:t> Hardware</a:t>
          </a:r>
        </a:p>
      </dgm:t>
    </dgm:pt>
    <dgm:pt modelId="{D1238909-1A20-4F6F-ADAF-39153F127C9F}" type="parTrans" cxnId="{DB5B7A4E-487D-481A-B078-AF3BFC14083E}">
      <dgm:prSet/>
      <dgm:spPr/>
      <dgm:t>
        <a:bodyPr/>
        <a:lstStyle/>
        <a:p>
          <a:endParaRPr lang="de-DE"/>
        </a:p>
      </dgm:t>
    </dgm:pt>
    <dgm:pt modelId="{9B275D9D-73EC-420E-80A1-63440F356D47}" type="sibTrans" cxnId="{DB5B7A4E-487D-481A-B078-AF3BFC14083E}">
      <dgm:prSet/>
      <dgm:spPr/>
      <dgm:t>
        <a:bodyPr/>
        <a:lstStyle/>
        <a:p>
          <a:endParaRPr lang="de-DE"/>
        </a:p>
      </dgm:t>
    </dgm:pt>
    <dgm:pt modelId="{96FC71FD-0E96-428B-98D4-DC042E9EABAC}">
      <dgm:prSet phldrT="[Text]" custT="1"/>
      <dgm:spPr>
        <a:solidFill>
          <a:prstClr val="black">
            <a:lumMod val="85000"/>
            <a:lumOff val="15000"/>
          </a:prstClr>
        </a:solidFill>
        <a:ln w="19050" cap="flat" cmpd="sng" algn="ctr">
          <a:solidFill>
            <a:srgbClr val="E7E6E6">
              <a:hueOff val="0"/>
              <a:satOff val="0"/>
              <a:lumOff val="0"/>
              <a:alphaOff val="0"/>
            </a:srgbClr>
          </a:solidFill>
          <a:prstDash val="solid"/>
          <a:miter lim="800000"/>
        </a:ln>
        <a:effectLst/>
      </dgm:spPr>
      <dgm:t>
        <a:bodyPr spcFirstLastPara="0" vert="horz" wrap="square" lIns="80010" tIns="80010" rIns="80010" bIns="80010" numCol="1" spcCol="1270" anchor="ctr" anchorCtr="0"/>
        <a:lstStyle/>
        <a:p>
          <a:pPr marL="0" lvl="0" indent="0" algn="l" defTabSz="933450">
            <a:lnSpc>
              <a:spcPct val="90000"/>
            </a:lnSpc>
            <a:spcBef>
              <a:spcPct val="0"/>
            </a:spcBef>
            <a:spcAft>
              <a:spcPct val="35000"/>
            </a:spcAft>
            <a:buFont typeface="+mj-lt"/>
            <a:buNone/>
          </a:pPr>
          <a:r>
            <a:rPr lang="de-DE" sz="2400" kern="1200" dirty="0">
              <a:solidFill>
                <a:prstClr val="white"/>
              </a:solidFill>
              <a:latin typeface="Calibri" panose="020F0502020204030204"/>
              <a:ea typeface="+mn-ea"/>
              <a:cs typeface="+mn-cs"/>
            </a:rPr>
            <a:t>Location Independence</a:t>
          </a:r>
        </a:p>
      </dgm:t>
    </dgm:pt>
    <dgm:pt modelId="{6528A435-E03D-474E-A8AD-B637B29C57D4}" type="sibTrans" cxnId="{2381175E-994C-4702-8AD9-272CE5F528BB}">
      <dgm:prSet/>
      <dgm:spPr/>
      <dgm:t>
        <a:bodyPr/>
        <a:lstStyle/>
        <a:p>
          <a:endParaRPr lang="de-DE"/>
        </a:p>
      </dgm:t>
    </dgm:pt>
    <dgm:pt modelId="{48431202-9494-47AB-ABD1-8877F1559DCB}" type="parTrans" cxnId="{2381175E-994C-4702-8AD9-272CE5F528BB}">
      <dgm:prSet/>
      <dgm:spPr/>
      <dgm:t>
        <a:bodyPr/>
        <a:lstStyle/>
        <a:p>
          <a:endParaRPr lang="de-DE"/>
        </a:p>
      </dgm:t>
    </dgm:pt>
    <dgm:pt modelId="{1A199E36-9D36-4021-A62A-48C8C70965A4}" type="pres">
      <dgm:prSet presAssocID="{438DF4D8-3AC7-4281-97D0-810BCCACA68E}" presName="linear" presStyleCnt="0">
        <dgm:presLayoutVars>
          <dgm:dir/>
          <dgm:resizeHandles val="exact"/>
        </dgm:presLayoutVars>
      </dgm:prSet>
      <dgm:spPr/>
    </dgm:pt>
    <dgm:pt modelId="{DAFB5494-AE29-4735-9A17-5F344193DF30}" type="pres">
      <dgm:prSet presAssocID="{3DAA0F34-B6F7-4683-A16F-1581CE994728}" presName="comp" presStyleCnt="0"/>
      <dgm:spPr/>
    </dgm:pt>
    <dgm:pt modelId="{8FBD1580-5F3A-4005-94B2-0BA474F65E6C}" type="pres">
      <dgm:prSet presAssocID="{3DAA0F34-B6F7-4683-A16F-1581CE994728}" presName="box" presStyleLbl="node1" presStyleIdx="0" presStyleCnt="2" custLinFactNeighborY="-1585"/>
      <dgm:spPr/>
    </dgm:pt>
    <dgm:pt modelId="{239E6CDE-085D-43FD-82D5-880BE8617D09}" type="pres">
      <dgm:prSet presAssocID="{3DAA0F34-B6F7-4683-A16F-1581CE994728}" presName="img"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dgm:spPr>
      <dgm:extLst>
        <a:ext uri="{E40237B7-FDA0-4F09-8148-C483321AD2D9}">
          <dgm14:cNvPr xmlns:dgm14="http://schemas.microsoft.com/office/drawing/2010/diagram" id="0" name="" descr="Daumen hoch-Zeichen Silhouette"/>
        </a:ext>
      </dgm:extLst>
    </dgm:pt>
    <dgm:pt modelId="{2BAB1E4C-5CA6-4D68-90CF-321F6DCE086F}" type="pres">
      <dgm:prSet presAssocID="{3DAA0F34-B6F7-4683-A16F-1581CE994728}" presName="text" presStyleLbl="node1" presStyleIdx="0" presStyleCnt="2">
        <dgm:presLayoutVars>
          <dgm:bulletEnabled val="1"/>
        </dgm:presLayoutVars>
      </dgm:prSet>
      <dgm:spPr/>
    </dgm:pt>
    <dgm:pt modelId="{1B4FACCE-7D1C-43F5-A5FE-12BA2355F2DB}" type="pres">
      <dgm:prSet presAssocID="{9B275D9D-73EC-420E-80A1-63440F356D47}" presName="spacer" presStyleCnt="0"/>
      <dgm:spPr/>
    </dgm:pt>
    <dgm:pt modelId="{30AC72BE-3DD2-4018-991B-18A2ECFDA695}" type="pres">
      <dgm:prSet presAssocID="{96FC71FD-0E96-428B-98D4-DC042E9EABAC}" presName="comp" presStyleCnt="0"/>
      <dgm:spPr/>
    </dgm:pt>
    <dgm:pt modelId="{BC96F66C-0561-4884-A032-453FF9FD0193}" type="pres">
      <dgm:prSet presAssocID="{96FC71FD-0E96-428B-98D4-DC042E9EABAC}" presName="box" presStyleLbl="node1" presStyleIdx="1" presStyleCnt="2"/>
      <dgm:spPr>
        <a:xfrm>
          <a:off x="0" y="1266577"/>
          <a:ext cx="5157787" cy="1151433"/>
        </a:xfrm>
        <a:prstGeom prst="roundRect">
          <a:avLst>
            <a:gd name="adj" fmla="val 10000"/>
          </a:avLst>
        </a:prstGeom>
      </dgm:spPr>
    </dgm:pt>
    <dgm:pt modelId="{154782D7-BB8E-46A1-BAB9-623A291F5EF8}" type="pres">
      <dgm:prSet presAssocID="{96FC71FD-0E96-428B-98D4-DC042E9EABAC}" presName="img" presStyleLbl="fgImgPlace1" presStyleIdx="1" presStyleCnt="2"/>
      <dgm:spPr>
        <a:blipFill rotWithShape="1">
          <a:blip xmlns:r="http://schemas.openxmlformats.org/officeDocument/2006/relationships" r:embed="rId3">
            <a:extLst>
              <a:ext uri="{96DAC541-7B7A-43D3-8B79-37D633B846F1}">
                <asvg:svgBlip xmlns:asvg="http://schemas.microsoft.com/office/drawing/2016/SVG/main" r:embed="rId4"/>
              </a:ext>
            </a:extLst>
          </a:blip>
          <a:srcRect/>
          <a:stretch>
            <a:fillRect t="-6000" b="-6000"/>
          </a:stretch>
        </a:blipFill>
      </dgm:spPr>
      <dgm:extLst>
        <a:ext uri="{E40237B7-FDA0-4F09-8148-C483321AD2D9}">
          <dgm14:cNvPr xmlns:dgm14="http://schemas.microsoft.com/office/drawing/2010/diagram" id="0" name="" descr="Abzeichen mit einfarbiger Füllung"/>
        </a:ext>
      </dgm:extLst>
    </dgm:pt>
    <dgm:pt modelId="{8C661EE3-4AC9-4D43-86FF-646D769A94FD}" type="pres">
      <dgm:prSet presAssocID="{96FC71FD-0E96-428B-98D4-DC042E9EABAC}" presName="text" presStyleLbl="node1" presStyleIdx="1" presStyleCnt="2">
        <dgm:presLayoutVars>
          <dgm:bulletEnabled val="1"/>
        </dgm:presLayoutVars>
      </dgm:prSet>
      <dgm:spPr/>
    </dgm:pt>
  </dgm:ptLst>
  <dgm:cxnLst>
    <dgm:cxn modelId="{2381175E-994C-4702-8AD9-272CE5F528BB}" srcId="{438DF4D8-3AC7-4281-97D0-810BCCACA68E}" destId="{96FC71FD-0E96-428B-98D4-DC042E9EABAC}" srcOrd="1" destOrd="0" parTransId="{48431202-9494-47AB-ABD1-8877F1559DCB}" sibTransId="{6528A435-E03D-474E-A8AD-B637B29C57D4}"/>
    <dgm:cxn modelId="{DB5B7A4E-487D-481A-B078-AF3BFC14083E}" srcId="{438DF4D8-3AC7-4281-97D0-810BCCACA68E}" destId="{3DAA0F34-B6F7-4683-A16F-1581CE994728}" srcOrd="0" destOrd="0" parTransId="{D1238909-1A20-4F6F-ADAF-39153F127C9F}" sibTransId="{9B275D9D-73EC-420E-80A1-63440F356D47}"/>
    <dgm:cxn modelId="{4A41F853-5B5F-47F5-B136-07583245EA6D}" type="presOf" srcId="{3DAA0F34-B6F7-4683-A16F-1581CE994728}" destId="{8FBD1580-5F3A-4005-94B2-0BA474F65E6C}" srcOrd="0" destOrd="0" presId="urn:microsoft.com/office/officeart/2005/8/layout/vList4"/>
    <dgm:cxn modelId="{B0323754-A2F9-4D5B-9EE0-29E8FCABA27B}" type="presOf" srcId="{3DAA0F34-B6F7-4683-A16F-1581CE994728}" destId="{2BAB1E4C-5CA6-4D68-90CF-321F6DCE086F}" srcOrd="1" destOrd="0" presId="urn:microsoft.com/office/officeart/2005/8/layout/vList4"/>
    <dgm:cxn modelId="{8C69F08F-8ECF-4D7A-96A6-C66782E4183F}" type="presOf" srcId="{438DF4D8-3AC7-4281-97D0-810BCCACA68E}" destId="{1A199E36-9D36-4021-A62A-48C8C70965A4}" srcOrd="0" destOrd="0" presId="urn:microsoft.com/office/officeart/2005/8/layout/vList4"/>
    <dgm:cxn modelId="{FEB7869F-2EAF-4ED5-B33E-7B699DAFB008}" type="presOf" srcId="{96FC71FD-0E96-428B-98D4-DC042E9EABAC}" destId="{BC96F66C-0561-4884-A032-453FF9FD0193}" srcOrd="0" destOrd="0" presId="urn:microsoft.com/office/officeart/2005/8/layout/vList4"/>
    <dgm:cxn modelId="{0D6C89C9-200B-4460-9F34-99317AC9E30F}" type="presOf" srcId="{96FC71FD-0E96-428B-98D4-DC042E9EABAC}" destId="{8C661EE3-4AC9-4D43-86FF-646D769A94FD}" srcOrd="1" destOrd="0" presId="urn:microsoft.com/office/officeart/2005/8/layout/vList4"/>
    <dgm:cxn modelId="{4C0C014C-4C5E-4448-B955-DB4D38FE18CA}" type="presParOf" srcId="{1A199E36-9D36-4021-A62A-48C8C70965A4}" destId="{DAFB5494-AE29-4735-9A17-5F344193DF30}" srcOrd="0" destOrd="0" presId="urn:microsoft.com/office/officeart/2005/8/layout/vList4"/>
    <dgm:cxn modelId="{9D143A78-9962-44E4-A4DC-C0E2294EC6F7}" type="presParOf" srcId="{DAFB5494-AE29-4735-9A17-5F344193DF30}" destId="{8FBD1580-5F3A-4005-94B2-0BA474F65E6C}" srcOrd="0" destOrd="0" presId="urn:microsoft.com/office/officeart/2005/8/layout/vList4"/>
    <dgm:cxn modelId="{6D661110-BA80-4825-BF49-637A5D25E488}" type="presParOf" srcId="{DAFB5494-AE29-4735-9A17-5F344193DF30}" destId="{239E6CDE-085D-43FD-82D5-880BE8617D09}" srcOrd="1" destOrd="0" presId="urn:microsoft.com/office/officeart/2005/8/layout/vList4"/>
    <dgm:cxn modelId="{8984842F-FD2D-4A62-B05D-7C99DB5004CD}" type="presParOf" srcId="{DAFB5494-AE29-4735-9A17-5F344193DF30}" destId="{2BAB1E4C-5CA6-4D68-90CF-321F6DCE086F}" srcOrd="2" destOrd="0" presId="urn:microsoft.com/office/officeart/2005/8/layout/vList4"/>
    <dgm:cxn modelId="{9DD99745-346B-4311-A533-5A609D0F0A78}" type="presParOf" srcId="{1A199E36-9D36-4021-A62A-48C8C70965A4}" destId="{1B4FACCE-7D1C-43F5-A5FE-12BA2355F2DB}" srcOrd="1" destOrd="0" presId="urn:microsoft.com/office/officeart/2005/8/layout/vList4"/>
    <dgm:cxn modelId="{9258B351-E075-4F11-B62F-92EC7DB69DE9}" type="presParOf" srcId="{1A199E36-9D36-4021-A62A-48C8C70965A4}" destId="{30AC72BE-3DD2-4018-991B-18A2ECFDA695}" srcOrd="2" destOrd="0" presId="urn:microsoft.com/office/officeart/2005/8/layout/vList4"/>
    <dgm:cxn modelId="{E1CC39E6-CF9D-4551-88F4-2B52D16629BA}" type="presParOf" srcId="{30AC72BE-3DD2-4018-991B-18A2ECFDA695}" destId="{BC96F66C-0561-4884-A032-453FF9FD0193}" srcOrd="0" destOrd="0" presId="urn:microsoft.com/office/officeart/2005/8/layout/vList4"/>
    <dgm:cxn modelId="{31B48CF1-54AA-47C1-A39B-A2DA56A2F415}" type="presParOf" srcId="{30AC72BE-3DD2-4018-991B-18A2ECFDA695}" destId="{154782D7-BB8E-46A1-BAB9-623A291F5EF8}" srcOrd="1" destOrd="0" presId="urn:microsoft.com/office/officeart/2005/8/layout/vList4"/>
    <dgm:cxn modelId="{DD45412A-F636-4C8E-8C07-96A1082AD89F}" type="presParOf" srcId="{30AC72BE-3DD2-4018-991B-18A2ECFDA695}" destId="{8C661EE3-4AC9-4D43-86FF-646D769A94FD}" srcOrd="2" destOrd="0" presId="urn:microsoft.com/office/officeart/2005/8/layout/vList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F94D5EF-2868-4251-9128-6535CF554A24}" type="doc">
      <dgm:prSet loTypeId="urn:microsoft.com/office/officeart/2005/8/layout/vList4" loCatId="list" qsTypeId="urn:microsoft.com/office/officeart/2005/8/quickstyle/simple1" qsCatId="simple" csTypeId="urn:microsoft.com/office/officeart/2005/8/colors/accent3_3" csCatId="accent3" phldr="1"/>
      <dgm:spPr/>
      <dgm:t>
        <a:bodyPr/>
        <a:lstStyle/>
        <a:p>
          <a:endParaRPr lang="de-DE"/>
        </a:p>
      </dgm:t>
    </dgm:pt>
    <dgm:pt modelId="{DECF339E-1BEA-4086-9A81-68FDC77A8E86}">
      <dgm:prSet phldrT="[Text]" custT="1"/>
      <dgm:spPr>
        <a:solidFill>
          <a:srgbClr val="A5A5A5">
            <a:shade val="80000"/>
            <a:hueOff val="0"/>
            <a:satOff val="0"/>
            <a:lumOff val="0"/>
          </a:srgbClr>
        </a:solidFill>
        <a:ln w="12700" cap="flat" cmpd="sng" algn="ctr">
          <a:solidFill>
            <a:prstClr val="white">
              <a:hueOff val="0"/>
              <a:satOff val="0"/>
              <a:lumOff val="0"/>
              <a:alphaOff val="0"/>
            </a:prstClr>
          </a:solidFill>
          <a:prstDash val="solid"/>
          <a:miter lim="800000"/>
        </a:ln>
        <a:effectLst/>
      </dgm:spPr>
      <dgm:t>
        <a:bodyPr spcFirstLastPara="0" vert="horz" wrap="square" lIns="201930" tIns="201930" rIns="201930" bIns="201930" numCol="1" spcCol="1270" anchor="ctr" anchorCtr="0"/>
        <a:lstStyle/>
        <a:p>
          <a:pPr marL="0" lvl="0" indent="0" algn="l" defTabSz="2355850">
            <a:lnSpc>
              <a:spcPct val="90000"/>
            </a:lnSpc>
            <a:spcBef>
              <a:spcPct val="0"/>
            </a:spcBef>
            <a:spcAft>
              <a:spcPct val="35000"/>
            </a:spcAft>
            <a:buNone/>
          </a:pPr>
          <a:r>
            <a:rPr lang="de-DE" sz="2400" kern="1200" dirty="0">
              <a:solidFill>
                <a:prstClr val="white"/>
              </a:solidFill>
              <a:latin typeface="Calibri" panose="020F0502020204030204"/>
              <a:ea typeface="+mn-ea"/>
              <a:cs typeface="+mn-cs"/>
            </a:rPr>
            <a:t>Communication Inferior </a:t>
          </a:r>
          <a:r>
            <a:rPr lang="de-DE" sz="2400" kern="1200" dirty="0" err="1">
              <a:solidFill>
                <a:prstClr val="white"/>
              </a:solidFill>
              <a:latin typeface="Calibri" panose="020F0502020204030204"/>
              <a:ea typeface="+mn-ea"/>
              <a:cs typeface="+mn-cs"/>
            </a:rPr>
            <a:t>to</a:t>
          </a:r>
          <a:r>
            <a:rPr lang="de-DE" sz="2400" kern="1200" dirty="0">
              <a:solidFill>
                <a:prstClr val="white"/>
              </a:solidFill>
              <a:latin typeface="Calibri" panose="020F0502020204030204"/>
              <a:ea typeface="+mn-ea"/>
              <a:cs typeface="+mn-cs"/>
            </a:rPr>
            <a:t> Real </a:t>
          </a:r>
          <a:r>
            <a:rPr lang="de-DE" sz="2400" kern="1200" dirty="0" err="1">
              <a:solidFill>
                <a:prstClr val="white"/>
              </a:solidFill>
              <a:latin typeface="Calibri" panose="020F0502020204030204"/>
              <a:ea typeface="+mn-ea"/>
              <a:cs typeface="+mn-cs"/>
            </a:rPr>
            <a:t>Conversations</a:t>
          </a:r>
          <a:endParaRPr lang="de-DE" sz="2400" kern="1200" dirty="0">
            <a:solidFill>
              <a:prstClr val="white"/>
            </a:solidFill>
            <a:latin typeface="Calibri" panose="020F0502020204030204"/>
            <a:ea typeface="+mn-ea"/>
            <a:cs typeface="+mn-cs"/>
          </a:endParaRPr>
        </a:p>
      </dgm:t>
    </dgm:pt>
    <dgm:pt modelId="{1C8B9DE4-F497-4133-93DE-A81214509492}" type="parTrans" cxnId="{3091D424-AB38-433F-894D-73BDE56B4A66}">
      <dgm:prSet/>
      <dgm:spPr/>
      <dgm:t>
        <a:bodyPr/>
        <a:lstStyle/>
        <a:p>
          <a:endParaRPr lang="de-DE"/>
        </a:p>
      </dgm:t>
    </dgm:pt>
    <dgm:pt modelId="{E26C6DDE-B978-47FA-9262-093BC185A2F6}" type="sibTrans" cxnId="{3091D424-AB38-433F-894D-73BDE56B4A66}">
      <dgm:prSet/>
      <dgm:spPr/>
      <dgm:t>
        <a:bodyPr/>
        <a:lstStyle/>
        <a:p>
          <a:endParaRPr lang="de-DE"/>
        </a:p>
      </dgm:t>
    </dgm:pt>
    <dgm:pt modelId="{D65E20A1-AEBC-45CB-9ACC-2563AB5C3845}">
      <dgm:prSet phldrT="[Text]" custT="1"/>
      <dgm:spPr>
        <a:solidFill>
          <a:prstClr val="black">
            <a:lumMod val="85000"/>
            <a:lumOff val="15000"/>
          </a:prstClr>
        </a:solidFill>
        <a:ln w="19050" cap="flat" cmpd="sng" algn="ctr">
          <a:solidFill>
            <a:srgbClr val="E7E6E6">
              <a:hueOff val="0"/>
              <a:satOff val="0"/>
              <a:lumOff val="0"/>
              <a:alphaOff val="0"/>
            </a:srgbClr>
          </a:solidFill>
          <a:prstDash val="solid"/>
          <a:miter lim="800000"/>
        </a:ln>
        <a:effectLst/>
      </dgm:spPr>
      <dgm:t>
        <a:bodyPr spcFirstLastPara="0" vert="horz" wrap="square" lIns="80010" tIns="80010" rIns="80010" bIns="80010" numCol="1" spcCol="1270" anchor="ctr" anchorCtr="0"/>
        <a:lstStyle/>
        <a:p>
          <a:pPr marL="0" lvl="0" indent="0" algn="ctr" defTabSz="933450">
            <a:lnSpc>
              <a:spcPct val="90000"/>
            </a:lnSpc>
            <a:spcBef>
              <a:spcPct val="0"/>
            </a:spcBef>
            <a:spcAft>
              <a:spcPct val="35000"/>
            </a:spcAft>
            <a:buFont typeface="+mj-lt"/>
            <a:buNone/>
          </a:pPr>
          <a:r>
            <a:rPr lang="de-DE" sz="2400" kern="1200" dirty="0" err="1">
              <a:solidFill>
                <a:prstClr val="white"/>
              </a:solidFill>
              <a:latin typeface="Calibri" panose="020F0502020204030204"/>
              <a:ea typeface="+mn-ea"/>
              <a:cs typeface="+mn-cs"/>
            </a:rPr>
            <a:t>Deployment</a:t>
          </a:r>
          <a:r>
            <a:rPr lang="de-DE" sz="2400" kern="1200" dirty="0">
              <a:solidFill>
                <a:prstClr val="white"/>
              </a:solidFill>
              <a:latin typeface="Calibri" panose="020F0502020204030204"/>
              <a:ea typeface="+mn-ea"/>
              <a:cs typeface="+mn-cs"/>
            </a:rPr>
            <a:t> </a:t>
          </a:r>
          <a:r>
            <a:rPr lang="de-DE" sz="2400" kern="1200" dirty="0" err="1">
              <a:solidFill>
                <a:prstClr val="white"/>
              </a:solidFill>
              <a:latin typeface="Calibri" panose="020F0502020204030204"/>
              <a:ea typeface="+mn-ea"/>
              <a:cs typeface="+mn-cs"/>
            </a:rPr>
            <a:t>Cost</a:t>
          </a:r>
          <a:endParaRPr lang="de-DE" sz="2400" kern="1200" dirty="0">
            <a:solidFill>
              <a:prstClr val="white"/>
            </a:solidFill>
            <a:latin typeface="Calibri" panose="020F0502020204030204"/>
            <a:ea typeface="+mn-ea"/>
            <a:cs typeface="+mn-cs"/>
          </a:endParaRPr>
        </a:p>
      </dgm:t>
    </dgm:pt>
    <dgm:pt modelId="{326689E3-7C53-484F-9047-20CD761D49E2}" type="parTrans" cxnId="{357DF4AB-114D-47E4-8830-939007A28D34}">
      <dgm:prSet/>
      <dgm:spPr/>
      <dgm:t>
        <a:bodyPr/>
        <a:lstStyle/>
        <a:p>
          <a:endParaRPr lang="de-DE"/>
        </a:p>
      </dgm:t>
    </dgm:pt>
    <dgm:pt modelId="{E647AB17-276B-48E4-9498-A104AEB57FA8}" type="sibTrans" cxnId="{357DF4AB-114D-47E4-8830-939007A28D34}">
      <dgm:prSet/>
      <dgm:spPr/>
      <dgm:t>
        <a:bodyPr/>
        <a:lstStyle/>
        <a:p>
          <a:endParaRPr lang="de-DE"/>
        </a:p>
      </dgm:t>
    </dgm:pt>
    <dgm:pt modelId="{E3E38450-AA07-4B9D-8DD6-7EA6B6A7A258}" type="pres">
      <dgm:prSet presAssocID="{DF94D5EF-2868-4251-9128-6535CF554A24}" presName="linear" presStyleCnt="0">
        <dgm:presLayoutVars>
          <dgm:dir/>
          <dgm:resizeHandles val="exact"/>
        </dgm:presLayoutVars>
      </dgm:prSet>
      <dgm:spPr/>
    </dgm:pt>
    <dgm:pt modelId="{BE584807-EA50-4C85-9340-BA9E2A9698CF}" type="pres">
      <dgm:prSet presAssocID="{DECF339E-1BEA-4086-9A81-68FDC77A8E86}" presName="comp" presStyleCnt="0"/>
      <dgm:spPr/>
    </dgm:pt>
    <dgm:pt modelId="{6387ABCA-0F0E-4510-9D7F-BA73FDFB6170}" type="pres">
      <dgm:prSet presAssocID="{DECF339E-1BEA-4086-9A81-68FDC77A8E86}" presName="box" presStyleLbl="node1" presStyleIdx="0" presStyleCnt="2"/>
      <dgm:spPr>
        <a:xfrm>
          <a:off x="0" y="0"/>
          <a:ext cx="5183188" cy="1151433"/>
        </a:xfrm>
        <a:prstGeom prst="roundRect">
          <a:avLst>
            <a:gd name="adj" fmla="val 10000"/>
          </a:avLst>
        </a:prstGeom>
      </dgm:spPr>
    </dgm:pt>
    <dgm:pt modelId="{6CEA2DD5-CD8D-48C3-8119-E13826E620A1}" type="pres">
      <dgm:prSet presAssocID="{DECF339E-1BEA-4086-9A81-68FDC77A8E86}" presName="img" presStyleLbl="fgImgPlac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t="-11000" b="-11000"/>
          </a:stretch>
        </a:blipFill>
      </dgm:spPr>
      <dgm:extLst>
        <a:ext uri="{E40237B7-FDA0-4F09-8148-C483321AD2D9}">
          <dgm14:cNvPr xmlns:dgm14="http://schemas.microsoft.com/office/drawing/2010/diagram" id="0" name="" descr="Daumen runter Silhouette"/>
        </a:ext>
      </dgm:extLst>
    </dgm:pt>
    <dgm:pt modelId="{6B52F182-61BF-45B0-B5F7-9BED58DF690D}" type="pres">
      <dgm:prSet presAssocID="{DECF339E-1BEA-4086-9A81-68FDC77A8E86}" presName="text" presStyleLbl="node1" presStyleIdx="0" presStyleCnt="2">
        <dgm:presLayoutVars>
          <dgm:bulletEnabled val="1"/>
        </dgm:presLayoutVars>
      </dgm:prSet>
      <dgm:spPr/>
    </dgm:pt>
    <dgm:pt modelId="{146CC75F-8D6A-45B6-ABA9-1EDFA9C14D6C}" type="pres">
      <dgm:prSet presAssocID="{E26C6DDE-B978-47FA-9262-093BC185A2F6}" presName="spacer" presStyleCnt="0"/>
      <dgm:spPr/>
    </dgm:pt>
    <dgm:pt modelId="{365F83FF-C726-427A-93AD-D1A58029E11E}" type="pres">
      <dgm:prSet presAssocID="{D65E20A1-AEBC-45CB-9ACC-2563AB5C3845}" presName="comp" presStyleCnt="0"/>
      <dgm:spPr/>
    </dgm:pt>
    <dgm:pt modelId="{D293859F-3DDC-4C5B-90CC-5CDAD7E2A161}" type="pres">
      <dgm:prSet presAssocID="{D65E20A1-AEBC-45CB-9ACC-2563AB5C3845}" presName="box" presStyleLbl="node1" presStyleIdx="1" presStyleCnt="2" custLinFactNeighborX="1307" custLinFactNeighborY="51"/>
      <dgm:spPr>
        <a:xfrm>
          <a:off x="0" y="1266577"/>
          <a:ext cx="5183188" cy="1151433"/>
        </a:xfrm>
        <a:prstGeom prst="roundRect">
          <a:avLst>
            <a:gd name="adj" fmla="val 10000"/>
          </a:avLst>
        </a:prstGeom>
      </dgm:spPr>
    </dgm:pt>
    <dgm:pt modelId="{669BC968-C9F9-4163-83E3-0DFA675A21C3}" type="pres">
      <dgm:prSet presAssocID="{D65E20A1-AEBC-45CB-9ACC-2563AB5C3845}" presName="img" presStyleLbl="fgImgPlace1" presStyleIdx="1" presStyleCnt="2"/>
      <dgm:spPr>
        <a:blipFill rotWithShape="1">
          <a:blip xmlns:r="http://schemas.openxmlformats.org/officeDocument/2006/relationships" r:embed="rId3">
            <a:extLst>
              <a:ext uri="{96DAC541-7B7A-43D3-8B79-37D633B846F1}">
                <asvg:svgBlip xmlns:asvg="http://schemas.microsoft.com/office/drawing/2016/SVG/main" r:embed="rId4"/>
              </a:ext>
            </a:extLst>
          </a:blip>
          <a:srcRect/>
          <a:stretch>
            <a:fillRect t="-6000" b="-6000"/>
          </a:stretch>
        </a:blipFill>
      </dgm:spPr>
    </dgm:pt>
    <dgm:pt modelId="{997FA6A9-8B45-4ED4-9A6B-9E464CB4F45B}" type="pres">
      <dgm:prSet presAssocID="{D65E20A1-AEBC-45CB-9ACC-2563AB5C3845}" presName="text" presStyleLbl="node1" presStyleIdx="1" presStyleCnt="2">
        <dgm:presLayoutVars>
          <dgm:bulletEnabled val="1"/>
        </dgm:presLayoutVars>
      </dgm:prSet>
      <dgm:spPr/>
    </dgm:pt>
  </dgm:ptLst>
  <dgm:cxnLst>
    <dgm:cxn modelId="{25D3C111-85C5-4B60-AF0B-C37223A36DFF}" type="presOf" srcId="{DECF339E-1BEA-4086-9A81-68FDC77A8E86}" destId="{6387ABCA-0F0E-4510-9D7F-BA73FDFB6170}" srcOrd="0" destOrd="0" presId="urn:microsoft.com/office/officeart/2005/8/layout/vList4"/>
    <dgm:cxn modelId="{3091D424-AB38-433F-894D-73BDE56B4A66}" srcId="{DF94D5EF-2868-4251-9128-6535CF554A24}" destId="{DECF339E-1BEA-4086-9A81-68FDC77A8E86}" srcOrd="0" destOrd="0" parTransId="{1C8B9DE4-F497-4133-93DE-A81214509492}" sibTransId="{E26C6DDE-B978-47FA-9262-093BC185A2F6}"/>
    <dgm:cxn modelId="{A9F01439-ABCD-4094-B654-921E373C0956}" type="presOf" srcId="{DECF339E-1BEA-4086-9A81-68FDC77A8E86}" destId="{6B52F182-61BF-45B0-B5F7-9BED58DF690D}" srcOrd="1" destOrd="0" presId="urn:microsoft.com/office/officeart/2005/8/layout/vList4"/>
    <dgm:cxn modelId="{9E6E285C-8BB6-46C0-99FB-C0CFB541E981}" type="presOf" srcId="{D65E20A1-AEBC-45CB-9ACC-2563AB5C3845}" destId="{D293859F-3DDC-4C5B-90CC-5CDAD7E2A161}" srcOrd="0" destOrd="0" presId="urn:microsoft.com/office/officeart/2005/8/layout/vList4"/>
    <dgm:cxn modelId="{A94E1463-3602-451B-8532-2D81A421D9FA}" type="presOf" srcId="{DF94D5EF-2868-4251-9128-6535CF554A24}" destId="{E3E38450-AA07-4B9D-8DD6-7EA6B6A7A258}" srcOrd="0" destOrd="0" presId="urn:microsoft.com/office/officeart/2005/8/layout/vList4"/>
    <dgm:cxn modelId="{357DF4AB-114D-47E4-8830-939007A28D34}" srcId="{DF94D5EF-2868-4251-9128-6535CF554A24}" destId="{D65E20A1-AEBC-45CB-9ACC-2563AB5C3845}" srcOrd="1" destOrd="0" parTransId="{326689E3-7C53-484F-9047-20CD761D49E2}" sibTransId="{E647AB17-276B-48E4-9498-A104AEB57FA8}"/>
    <dgm:cxn modelId="{9683E5F6-8674-4527-AC92-9BAC5C1417EE}" type="presOf" srcId="{D65E20A1-AEBC-45CB-9ACC-2563AB5C3845}" destId="{997FA6A9-8B45-4ED4-9A6B-9E464CB4F45B}" srcOrd="1" destOrd="0" presId="urn:microsoft.com/office/officeart/2005/8/layout/vList4"/>
    <dgm:cxn modelId="{F1ABD3FE-8E28-40ED-8F7B-7535DC928C27}" type="presParOf" srcId="{E3E38450-AA07-4B9D-8DD6-7EA6B6A7A258}" destId="{BE584807-EA50-4C85-9340-BA9E2A9698CF}" srcOrd="0" destOrd="0" presId="urn:microsoft.com/office/officeart/2005/8/layout/vList4"/>
    <dgm:cxn modelId="{89E1D55B-93BC-4BEF-B8E3-9CEB44CF2EEE}" type="presParOf" srcId="{BE584807-EA50-4C85-9340-BA9E2A9698CF}" destId="{6387ABCA-0F0E-4510-9D7F-BA73FDFB6170}" srcOrd="0" destOrd="0" presId="urn:microsoft.com/office/officeart/2005/8/layout/vList4"/>
    <dgm:cxn modelId="{C9240EB0-76E3-4343-AC0A-823616F23259}" type="presParOf" srcId="{BE584807-EA50-4C85-9340-BA9E2A9698CF}" destId="{6CEA2DD5-CD8D-48C3-8119-E13826E620A1}" srcOrd="1" destOrd="0" presId="urn:microsoft.com/office/officeart/2005/8/layout/vList4"/>
    <dgm:cxn modelId="{FCF7F549-75FE-4B3C-8B5C-4055A4F23466}" type="presParOf" srcId="{BE584807-EA50-4C85-9340-BA9E2A9698CF}" destId="{6B52F182-61BF-45B0-B5F7-9BED58DF690D}" srcOrd="2" destOrd="0" presId="urn:microsoft.com/office/officeart/2005/8/layout/vList4"/>
    <dgm:cxn modelId="{A93D935F-C6A3-4E24-ACB7-EF94B2846C43}" type="presParOf" srcId="{E3E38450-AA07-4B9D-8DD6-7EA6B6A7A258}" destId="{146CC75F-8D6A-45B6-ABA9-1EDFA9C14D6C}" srcOrd="1" destOrd="0" presId="urn:microsoft.com/office/officeart/2005/8/layout/vList4"/>
    <dgm:cxn modelId="{EA0ACDF4-2BBF-4D1C-8078-E59D9DC8D787}" type="presParOf" srcId="{E3E38450-AA07-4B9D-8DD6-7EA6B6A7A258}" destId="{365F83FF-C726-427A-93AD-D1A58029E11E}" srcOrd="2" destOrd="0" presId="urn:microsoft.com/office/officeart/2005/8/layout/vList4"/>
    <dgm:cxn modelId="{348F7343-FE21-4767-8BA1-137A7BDBF6EB}" type="presParOf" srcId="{365F83FF-C726-427A-93AD-D1A58029E11E}" destId="{D293859F-3DDC-4C5B-90CC-5CDAD7E2A161}" srcOrd="0" destOrd="0" presId="urn:microsoft.com/office/officeart/2005/8/layout/vList4"/>
    <dgm:cxn modelId="{5544FF26-C564-452F-9BDD-CFB7CFA0CAC1}" type="presParOf" srcId="{365F83FF-C726-427A-93AD-D1A58029E11E}" destId="{669BC968-C9F9-4163-83E3-0DFA675A21C3}" srcOrd="1" destOrd="0" presId="urn:microsoft.com/office/officeart/2005/8/layout/vList4"/>
    <dgm:cxn modelId="{754A2751-3BDC-4606-9F3F-968BCF0820A2}" type="presParOf" srcId="{365F83FF-C726-427A-93AD-D1A58029E11E}" destId="{997FA6A9-8B45-4ED4-9A6B-9E464CB4F45B}" srcOrd="2" destOrd="0" presId="urn:microsoft.com/office/officeart/2005/8/layout/vList4"/>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0BA0766-84FD-4B03-8BD9-8E1A9A8F8344}" type="doc">
      <dgm:prSet loTypeId="urn:microsoft.com/office/officeart/2018/2/layout/IconVerticalSolidList" loCatId="icon" qsTypeId="urn:microsoft.com/office/officeart/2005/8/quickstyle/simple2" qsCatId="simple" csTypeId="urn:microsoft.com/office/officeart/2018/5/colors/Iconchunking_neutralbg_colorful1" csCatId="colorful" phldr="1"/>
      <dgm:spPr/>
      <dgm:t>
        <a:bodyPr/>
        <a:lstStyle/>
        <a:p>
          <a:endParaRPr lang="de-DE"/>
        </a:p>
      </dgm:t>
    </dgm:pt>
    <dgm:pt modelId="{FE548C06-1C8E-44DD-8734-D46DF123D607}">
      <dgm:prSet custT="1"/>
      <dgm:spPr/>
      <dgm:t>
        <a:bodyPr/>
        <a:lstStyle/>
        <a:p>
          <a:pPr>
            <a:lnSpc>
              <a:spcPct val="100000"/>
            </a:lnSpc>
          </a:pPr>
          <a:r>
            <a:rPr lang="de-DE" sz="2400" dirty="0"/>
            <a:t>App Integration</a:t>
          </a:r>
        </a:p>
      </dgm:t>
    </dgm:pt>
    <dgm:pt modelId="{5080EACB-FC3A-474B-94AE-8FD06CD0BA95}" type="parTrans" cxnId="{1D0FFD71-1749-4728-9DFE-B7ED28D2D346}">
      <dgm:prSet/>
      <dgm:spPr/>
      <dgm:t>
        <a:bodyPr/>
        <a:lstStyle/>
        <a:p>
          <a:endParaRPr lang="de-DE"/>
        </a:p>
      </dgm:t>
    </dgm:pt>
    <dgm:pt modelId="{8A23C03C-0F02-4312-97F1-190D39B957AD}" type="sibTrans" cxnId="{1D0FFD71-1749-4728-9DFE-B7ED28D2D346}">
      <dgm:prSet/>
      <dgm:spPr/>
      <dgm:t>
        <a:bodyPr/>
        <a:lstStyle/>
        <a:p>
          <a:endParaRPr lang="de-DE"/>
        </a:p>
      </dgm:t>
    </dgm:pt>
    <dgm:pt modelId="{8E52E182-254F-45B6-86E5-43A9C0957BF9}">
      <dgm:prSet custT="1"/>
      <dgm:spPr/>
      <dgm:t>
        <a:bodyPr/>
        <a:lstStyle/>
        <a:p>
          <a:pPr>
            <a:lnSpc>
              <a:spcPct val="100000"/>
            </a:lnSpc>
          </a:pPr>
          <a:r>
            <a:rPr lang="de-DE" sz="2400" dirty="0" err="1"/>
            <a:t>Together</a:t>
          </a:r>
          <a:r>
            <a:rPr lang="de-DE" sz="2400" dirty="0"/>
            <a:t> Mode</a:t>
          </a:r>
        </a:p>
      </dgm:t>
    </dgm:pt>
    <dgm:pt modelId="{279801EC-A0A8-47AD-BCF2-DC23699EC39C}" type="parTrans" cxnId="{54D83B40-5DE4-4A61-BEF0-E3F91B52AB50}">
      <dgm:prSet/>
      <dgm:spPr/>
      <dgm:t>
        <a:bodyPr/>
        <a:lstStyle/>
        <a:p>
          <a:endParaRPr lang="de-DE"/>
        </a:p>
      </dgm:t>
    </dgm:pt>
    <dgm:pt modelId="{97A794EC-2CE6-4244-BA11-7A14422F84F5}" type="sibTrans" cxnId="{54D83B40-5DE4-4A61-BEF0-E3F91B52AB50}">
      <dgm:prSet/>
      <dgm:spPr/>
      <dgm:t>
        <a:bodyPr/>
        <a:lstStyle/>
        <a:p>
          <a:endParaRPr lang="de-DE"/>
        </a:p>
      </dgm:t>
    </dgm:pt>
    <dgm:pt modelId="{DC61576D-DCDD-4820-B5C7-A832F3D20572}">
      <dgm:prSet custT="1"/>
      <dgm:spPr/>
      <dgm:t>
        <a:bodyPr/>
        <a:lstStyle/>
        <a:p>
          <a:pPr>
            <a:lnSpc>
              <a:spcPct val="100000"/>
            </a:lnSpc>
          </a:pPr>
          <a:r>
            <a:rPr lang="de-DE" sz="2400" dirty="0" err="1"/>
            <a:t>Productivity</a:t>
          </a:r>
          <a:r>
            <a:rPr lang="de-DE" sz="2400" dirty="0"/>
            <a:t> Score</a:t>
          </a:r>
        </a:p>
      </dgm:t>
    </dgm:pt>
    <dgm:pt modelId="{E9AC5480-3002-4E18-979F-4878E9D5C4DD}" type="parTrans" cxnId="{48D776CB-4026-483E-A6FC-41FF3B43C56D}">
      <dgm:prSet/>
      <dgm:spPr/>
      <dgm:t>
        <a:bodyPr/>
        <a:lstStyle/>
        <a:p>
          <a:endParaRPr lang="de-DE"/>
        </a:p>
      </dgm:t>
    </dgm:pt>
    <dgm:pt modelId="{96BF6729-F112-4BAD-9445-219CD844D262}" type="sibTrans" cxnId="{48D776CB-4026-483E-A6FC-41FF3B43C56D}">
      <dgm:prSet/>
      <dgm:spPr/>
      <dgm:t>
        <a:bodyPr/>
        <a:lstStyle/>
        <a:p>
          <a:endParaRPr lang="de-DE"/>
        </a:p>
      </dgm:t>
    </dgm:pt>
    <dgm:pt modelId="{0FE49685-1F87-41D1-B66A-26000767F947}">
      <dgm:prSet custT="1"/>
      <dgm:spPr/>
      <dgm:t>
        <a:bodyPr/>
        <a:lstStyle/>
        <a:p>
          <a:pPr>
            <a:lnSpc>
              <a:spcPct val="100000"/>
            </a:lnSpc>
          </a:pPr>
          <a:r>
            <a:rPr lang="de-DE" sz="2400" dirty="0" err="1"/>
            <a:t>Conversational</a:t>
          </a:r>
          <a:r>
            <a:rPr lang="de-DE" sz="2400" dirty="0"/>
            <a:t> Bots</a:t>
          </a:r>
        </a:p>
      </dgm:t>
    </dgm:pt>
    <dgm:pt modelId="{7F921332-1886-4D69-AD3F-8AAFA9C0DA6E}" type="parTrans" cxnId="{44A358F1-57E3-4E27-8344-2F357890D3E4}">
      <dgm:prSet/>
      <dgm:spPr/>
      <dgm:t>
        <a:bodyPr/>
        <a:lstStyle/>
        <a:p>
          <a:endParaRPr lang="de-DE"/>
        </a:p>
      </dgm:t>
    </dgm:pt>
    <dgm:pt modelId="{61F4A3CA-B3D5-46DB-B443-EF9D11BDE592}" type="sibTrans" cxnId="{44A358F1-57E3-4E27-8344-2F357890D3E4}">
      <dgm:prSet/>
      <dgm:spPr/>
      <dgm:t>
        <a:bodyPr/>
        <a:lstStyle/>
        <a:p>
          <a:endParaRPr lang="de-DE"/>
        </a:p>
      </dgm:t>
    </dgm:pt>
    <dgm:pt modelId="{A1701B8A-1F26-4BBF-8F4B-947824D15C73}" type="pres">
      <dgm:prSet presAssocID="{A0BA0766-84FD-4B03-8BD9-8E1A9A8F8344}" presName="root" presStyleCnt="0">
        <dgm:presLayoutVars>
          <dgm:dir/>
          <dgm:resizeHandles val="exact"/>
        </dgm:presLayoutVars>
      </dgm:prSet>
      <dgm:spPr/>
    </dgm:pt>
    <dgm:pt modelId="{6AFE0303-A947-4155-81DD-04B931D27676}" type="pres">
      <dgm:prSet presAssocID="{FE548C06-1C8E-44DD-8734-D46DF123D607}" presName="compNode" presStyleCnt="0"/>
      <dgm:spPr/>
    </dgm:pt>
    <dgm:pt modelId="{D5ECAD66-95C1-4453-9152-289AF388A16D}" type="pres">
      <dgm:prSet presAssocID="{FE548C06-1C8E-44DD-8734-D46DF123D607}" presName="bgRect" presStyleLbl="bgShp" presStyleIdx="0" presStyleCnt="4"/>
      <dgm:spPr/>
    </dgm:pt>
    <dgm:pt modelId="{824B8C82-0ACB-46E5-9300-D86AA29FC2E5}" type="pres">
      <dgm:prSet presAssocID="{FE548C06-1C8E-44DD-8734-D46DF123D607}"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Prozessor mit einfarbiger Füllung"/>
        </a:ext>
      </dgm:extLst>
    </dgm:pt>
    <dgm:pt modelId="{90D9A868-C32C-476A-B6F4-97ADF7D39B03}" type="pres">
      <dgm:prSet presAssocID="{FE548C06-1C8E-44DD-8734-D46DF123D607}" presName="spaceRect" presStyleCnt="0"/>
      <dgm:spPr/>
    </dgm:pt>
    <dgm:pt modelId="{E195AEF6-DD5F-4097-851B-40BDB9352CBC}" type="pres">
      <dgm:prSet presAssocID="{FE548C06-1C8E-44DD-8734-D46DF123D607}" presName="parTx" presStyleLbl="revTx" presStyleIdx="0" presStyleCnt="4">
        <dgm:presLayoutVars>
          <dgm:chMax val="0"/>
          <dgm:chPref val="0"/>
        </dgm:presLayoutVars>
      </dgm:prSet>
      <dgm:spPr/>
    </dgm:pt>
    <dgm:pt modelId="{AC6186CE-B66C-4A7B-88AC-C2A24C471193}" type="pres">
      <dgm:prSet presAssocID="{8A23C03C-0F02-4312-97F1-190D39B957AD}" presName="sibTrans" presStyleCnt="0"/>
      <dgm:spPr/>
    </dgm:pt>
    <dgm:pt modelId="{EEBEACF6-9A89-412F-BDFA-0ABD722310A5}" type="pres">
      <dgm:prSet presAssocID="{8E52E182-254F-45B6-86E5-43A9C0957BF9}" presName="compNode" presStyleCnt="0"/>
      <dgm:spPr/>
    </dgm:pt>
    <dgm:pt modelId="{1F80F5B2-361C-41D8-B5B0-E6005E046A51}" type="pres">
      <dgm:prSet presAssocID="{8E52E182-254F-45B6-86E5-43A9C0957BF9}" presName="bgRect" presStyleLbl="bgShp" presStyleIdx="1" presStyleCnt="4"/>
      <dgm:spPr/>
    </dgm:pt>
    <dgm:pt modelId="{84280427-2C32-4D26-963E-D844DFC089CE}" type="pres">
      <dgm:prSet presAssocID="{8E52E182-254F-45B6-86E5-43A9C0957BF9}" presName="iconRect" presStyleLbl="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Prost mit einfarbiger Füllung"/>
        </a:ext>
      </dgm:extLst>
    </dgm:pt>
    <dgm:pt modelId="{5CBE02E1-42CC-4CA4-A49F-1EE3D0C3721B}" type="pres">
      <dgm:prSet presAssocID="{8E52E182-254F-45B6-86E5-43A9C0957BF9}" presName="spaceRect" presStyleCnt="0"/>
      <dgm:spPr/>
    </dgm:pt>
    <dgm:pt modelId="{FC397646-6728-4038-A92E-2243C3A29E81}" type="pres">
      <dgm:prSet presAssocID="{8E52E182-254F-45B6-86E5-43A9C0957BF9}" presName="parTx" presStyleLbl="revTx" presStyleIdx="1" presStyleCnt="4">
        <dgm:presLayoutVars>
          <dgm:chMax val="0"/>
          <dgm:chPref val="0"/>
        </dgm:presLayoutVars>
      </dgm:prSet>
      <dgm:spPr/>
    </dgm:pt>
    <dgm:pt modelId="{556BEA0F-078A-4C6E-8E16-EDCE48F59A14}" type="pres">
      <dgm:prSet presAssocID="{97A794EC-2CE6-4244-BA11-7A14422F84F5}" presName="sibTrans" presStyleCnt="0"/>
      <dgm:spPr/>
    </dgm:pt>
    <dgm:pt modelId="{F29AEF61-F474-475F-8F4C-F5D0112D369F}" type="pres">
      <dgm:prSet presAssocID="{DC61576D-DCDD-4820-B5C7-A832F3D20572}" presName="compNode" presStyleCnt="0"/>
      <dgm:spPr/>
    </dgm:pt>
    <dgm:pt modelId="{C222A2B0-C09C-47C1-8D89-A3F14352203A}" type="pres">
      <dgm:prSet presAssocID="{DC61576D-DCDD-4820-B5C7-A832F3D20572}" presName="bgRect" presStyleLbl="bgShp" presStyleIdx="2" presStyleCnt="4"/>
      <dgm:spPr/>
    </dgm:pt>
    <dgm:pt modelId="{FB7A5275-2BAF-4B04-96A8-5322D95AE712}" type="pres">
      <dgm:prSet presAssocID="{DC61576D-DCDD-4820-B5C7-A832F3D20572}" presName="iconRect" presStyleLbl="nod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Klemmbrett abgehakt mit einfarbiger Füllung"/>
        </a:ext>
      </dgm:extLst>
    </dgm:pt>
    <dgm:pt modelId="{C2881A0C-B634-46AA-9A73-8C86A5AEE471}" type="pres">
      <dgm:prSet presAssocID="{DC61576D-DCDD-4820-B5C7-A832F3D20572}" presName="spaceRect" presStyleCnt="0"/>
      <dgm:spPr/>
    </dgm:pt>
    <dgm:pt modelId="{68149979-C925-49C0-8CEE-2C4C94F37024}" type="pres">
      <dgm:prSet presAssocID="{DC61576D-DCDD-4820-B5C7-A832F3D20572}" presName="parTx" presStyleLbl="revTx" presStyleIdx="2" presStyleCnt="4">
        <dgm:presLayoutVars>
          <dgm:chMax val="0"/>
          <dgm:chPref val="0"/>
        </dgm:presLayoutVars>
      </dgm:prSet>
      <dgm:spPr/>
    </dgm:pt>
    <dgm:pt modelId="{D01E23EE-7660-48E8-B811-8449482E70A5}" type="pres">
      <dgm:prSet presAssocID="{96BF6729-F112-4BAD-9445-219CD844D262}" presName="sibTrans" presStyleCnt="0"/>
      <dgm:spPr/>
    </dgm:pt>
    <dgm:pt modelId="{23F2DC34-7FFD-4406-A466-2738428A5202}" type="pres">
      <dgm:prSet presAssocID="{0FE49685-1F87-41D1-B66A-26000767F947}" presName="compNode" presStyleCnt="0"/>
      <dgm:spPr/>
    </dgm:pt>
    <dgm:pt modelId="{D91E572C-7A44-441F-A53F-79951DF897F2}" type="pres">
      <dgm:prSet presAssocID="{0FE49685-1F87-41D1-B66A-26000767F947}" presName="bgRect" presStyleLbl="bgShp" presStyleIdx="3" presStyleCnt="4"/>
      <dgm:spPr/>
    </dgm:pt>
    <dgm:pt modelId="{B2AC6D8B-AEFF-4D00-869C-A1C1B47E1680}" type="pres">
      <dgm:prSet presAssocID="{0FE49685-1F87-41D1-B66A-26000767F947}"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Roboterhand mit einfarbiger Füllung"/>
        </a:ext>
      </dgm:extLst>
    </dgm:pt>
    <dgm:pt modelId="{62EC0828-7BC0-4396-A845-E52E17222AE1}" type="pres">
      <dgm:prSet presAssocID="{0FE49685-1F87-41D1-B66A-26000767F947}" presName="spaceRect" presStyleCnt="0"/>
      <dgm:spPr/>
    </dgm:pt>
    <dgm:pt modelId="{3AECF5B6-A92E-400A-B3B0-7EF18D47B22B}" type="pres">
      <dgm:prSet presAssocID="{0FE49685-1F87-41D1-B66A-26000767F947}" presName="parTx" presStyleLbl="revTx" presStyleIdx="3" presStyleCnt="4">
        <dgm:presLayoutVars>
          <dgm:chMax val="0"/>
          <dgm:chPref val="0"/>
        </dgm:presLayoutVars>
      </dgm:prSet>
      <dgm:spPr/>
    </dgm:pt>
  </dgm:ptLst>
  <dgm:cxnLst>
    <dgm:cxn modelId="{9D54BC0D-891C-4194-A4FB-4F1149F49DB7}" type="presOf" srcId="{0FE49685-1F87-41D1-B66A-26000767F947}" destId="{3AECF5B6-A92E-400A-B3B0-7EF18D47B22B}" srcOrd="0" destOrd="0" presId="urn:microsoft.com/office/officeart/2018/2/layout/IconVerticalSolidList"/>
    <dgm:cxn modelId="{09D6C81A-4BC9-41FD-A8D1-7177EBF080EE}" type="presOf" srcId="{A0BA0766-84FD-4B03-8BD9-8E1A9A8F8344}" destId="{A1701B8A-1F26-4BBF-8F4B-947824D15C73}" srcOrd="0" destOrd="0" presId="urn:microsoft.com/office/officeart/2018/2/layout/IconVerticalSolidList"/>
    <dgm:cxn modelId="{6D4D483F-CE3B-4F21-8CC5-98F7EFCE888B}" type="presOf" srcId="{DC61576D-DCDD-4820-B5C7-A832F3D20572}" destId="{68149979-C925-49C0-8CEE-2C4C94F37024}" srcOrd="0" destOrd="0" presId="urn:microsoft.com/office/officeart/2018/2/layout/IconVerticalSolidList"/>
    <dgm:cxn modelId="{54D83B40-5DE4-4A61-BEF0-E3F91B52AB50}" srcId="{A0BA0766-84FD-4B03-8BD9-8E1A9A8F8344}" destId="{8E52E182-254F-45B6-86E5-43A9C0957BF9}" srcOrd="1" destOrd="0" parTransId="{279801EC-A0A8-47AD-BCF2-DC23699EC39C}" sibTransId="{97A794EC-2CE6-4244-BA11-7A14422F84F5}"/>
    <dgm:cxn modelId="{D33D9468-8A9C-4FE1-8C46-FB21966F447C}" type="presOf" srcId="{FE548C06-1C8E-44DD-8734-D46DF123D607}" destId="{E195AEF6-DD5F-4097-851B-40BDB9352CBC}" srcOrd="0" destOrd="0" presId="urn:microsoft.com/office/officeart/2018/2/layout/IconVerticalSolidList"/>
    <dgm:cxn modelId="{1D0FFD71-1749-4728-9DFE-B7ED28D2D346}" srcId="{A0BA0766-84FD-4B03-8BD9-8E1A9A8F8344}" destId="{FE548C06-1C8E-44DD-8734-D46DF123D607}" srcOrd="0" destOrd="0" parTransId="{5080EACB-FC3A-474B-94AE-8FD06CD0BA95}" sibTransId="{8A23C03C-0F02-4312-97F1-190D39B957AD}"/>
    <dgm:cxn modelId="{405B2D82-60BD-4947-8520-C76EBEED718E}" type="presOf" srcId="{8E52E182-254F-45B6-86E5-43A9C0957BF9}" destId="{FC397646-6728-4038-A92E-2243C3A29E81}" srcOrd="0" destOrd="0" presId="urn:microsoft.com/office/officeart/2018/2/layout/IconVerticalSolidList"/>
    <dgm:cxn modelId="{48D776CB-4026-483E-A6FC-41FF3B43C56D}" srcId="{A0BA0766-84FD-4B03-8BD9-8E1A9A8F8344}" destId="{DC61576D-DCDD-4820-B5C7-A832F3D20572}" srcOrd="2" destOrd="0" parTransId="{E9AC5480-3002-4E18-979F-4878E9D5C4DD}" sibTransId="{96BF6729-F112-4BAD-9445-219CD844D262}"/>
    <dgm:cxn modelId="{44A358F1-57E3-4E27-8344-2F357890D3E4}" srcId="{A0BA0766-84FD-4B03-8BD9-8E1A9A8F8344}" destId="{0FE49685-1F87-41D1-B66A-26000767F947}" srcOrd="3" destOrd="0" parTransId="{7F921332-1886-4D69-AD3F-8AAFA9C0DA6E}" sibTransId="{61F4A3CA-B3D5-46DB-B443-EF9D11BDE592}"/>
    <dgm:cxn modelId="{2DA05D47-79C8-478D-9A92-0BC8D629244F}" type="presParOf" srcId="{A1701B8A-1F26-4BBF-8F4B-947824D15C73}" destId="{6AFE0303-A947-4155-81DD-04B931D27676}" srcOrd="0" destOrd="0" presId="urn:microsoft.com/office/officeart/2018/2/layout/IconVerticalSolidList"/>
    <dgm:cxn modelId="{719A5639-BA97-4BD5-B38D-82EE847DE98A}" type="presParOf" srcId="{6AFE0303-A947-4155-81DD-04B931D27676}" destId="{D5ECAD66-95C1-4453-9152-289AF388A16D}" srcOrd="0" destOrd="0" presId="urn:microsoft.com/office/officeart/2018/2/layout/IconVerticalSolidList"/>
    <dgm:cxn modelId="{89E327AE-246E-447E-B73F-03C14518D720}" type="presParOf" srcId="{6AFE0303-A947-4155-81DD-04B931D27676}" destId="{824B8C82-0ACB-46E5-9300-D86AA29FC2E5}" srcOrd="1" destOrd="0" presId="urn:microsoft.com/office/officeart/2018/2/layout/IconVerticalSolidList"/>
    <dgm:cxn modelId="{95331A63-36E4-4697-9B8D-1FE8D151EE44}" type="presParOf" srcId="{6AFE0303-A947-4155-81DD-04B931D27676}" destId="{90D9A868-C32C-476A-B6F4-97ADF7D39B03}" srcOrd="2" destOrd="0" presId="urn:microsoft.com/office/officeart/2018/2/layout/IconVerticalSolidList"/>
    <dgm:cxn modelId="{48762F42-13A5-4088-A730-E7FCDA8E24C0}" type="presParOf" srcId="{6AFE0303-A947-4155-81DD-04B931D27676}" destId="{E195AEF6-DD5F-4097-851B-40BDB9352CBC}" srcOrd="3" destOrd="0" presId="urn:microsoft.com/office/officeart/2018/2/layout/IconVerticalSolidList"/>
    <dgm:cxn modelId="{CF56FC10-6C38-4513-9EB5-9E0C67D63CD3}" type="presParOf" srcId="{A1701B8A-1F26-4BBF-8F4B-947824D15C73}" destId="{AC6186CE-B66C-4A7B-88AC-C2A24C471193}" srcOrd="1" destOrd="0" presId="urn:microsoft.com/office/officeart/2018/2/layout/IconVerticalSolidList"/>
    <dgm:cxn modelId="{4E47644F-9F72-402E-B320-CA27F4B6783D}" type="presParOf" srcId="{A1701B8A-1F26-4BBF-8F4B-947824D15C73}" destId="{EEBEACF6-9A89-412F-BDFA-0ABD722310A5}" srcOrd="2" destOrd="0" presId="urn:microsoft.com/office/officeart/2018/2/layout/IconVerticalSolidList"/>
    <dgm:cxn modelId="{A4C148E2-2672-46EA-9AF2-4C43ABB55B94}" type="presParOf" srcId="{EEBEACF6-9A89-412F-BDFA-0ABD722310A5}" destId="{1F80F5B2-361C-41D8-B5B0-E6005E046A51}" srcOrd="0" destOrd="0" presId="urn:microsoft.com/office/officeart/2018/2/layout/IconVerticalSolidList"/>
    <dgm:cxn modelId="{7462890C-E534-473A-A5BE-0427191ACF26}" type="presParOf" srcId="{EEBEACF6-9A89-412F-BDFA-0ABD722310A5}" destId="{84280427-2C32-4D26-963E-D844DFC089CE}" srcOrd="1" destOrd="0" presId="urn:microsoft.com/office/officeart/2018/2/layout/IconVerticalSolidList"/>
    <dgm:cxn modelId="{C4153A7D-520D-44AC-A1ED-C72B224AFF8B}" type="presParOf" srcId="{EEBEACF6-9A89-412F-BDFA-0ABD722310A5}" destId="{5CBE02E1-42CC-4CA4-A49F-1EE3D0C3721B}" srcOrd="2" destOrd="0" presId="urn:microsoft.com/office/officeart/2018/2/layout/IconVerticalSolidList"/>
    <dgm:cxn modelId="{A6A4034A-00BF-448F-BE97-2F4EA4ADEAF4}" type="presParOf" srcId="{EEBEACF6-9A89-412F-BDFA-0ABD722310A5}" destId="{FC397646-6728-4038-A92E-2243C3A29E81}" srcOrd="3" destOrd="0" presId="urn:microsoft.com/office/officeart/2018/2/layout/IconVerticalSolidList"/>
    <dgm:cxn modelId="{8C714ED8-8354-48B2-AAA0-DB56C3C851B5}" type="presParOf" srcId="{A1701B8A-1F26-4BBF-8F4B-947824D15C73}" destId="{556BEA0F-078A-4C6E-8E16-EDCE48F59A14}" srcOrd="3" destOrd="0" presId="urn:microsoft.com/office/officeart/2018/2/layout/IconVerticalSolidList"/>
    <dgm:cxn modelId="{E3ACFBB5-5277-489A-9A11-42ACB05BA639}" type="presParOf" srcId="{A1701B8A-1F26-4BBF-8F4B-947824D15C73}" destId="{F29AEF61-F474-475F-8F4C-F5D0112D369F}" srcOrd="4" destOrd="0" presId="urn:microsoft.com/office/officeart/2018/2/layout/IconVerticalSolidList"/>
    <dgm:cxn modelId="{8C1A7349-8724-4DEA-ADA6-48EF31FBAE65}" type="presParOf" srcId="{F29AEF61-F474-475F-8F4C-F5D0112D369F}" destId="{C222A2B0-C09C-47C1-8D89-A3F14352203A}" srcOrd="0" destOrd="0" presId="urn:microsoft.com/office/officeart/2018/2/layout/IconVerticalSolidList"/>
    <dgm:cxn modelId="{67917B94-EF2B-4A02-A4CC-93AEAA9F457B}" type="presParOf" srcId="{F29AEF61-F474-475F-8F4C-F5D0112D369F}" destId="{FB7A5275-2BAF-4B04-96A8-5322D95AE712}" srcOrd="1" destOrd="0" presId="urn:microsoft.com/office/officeart/2018/2/layout/IconVerticalSolidList"/>
    <dgm:cxn modelId="{B585D1D9-B268-46F9-87CC-455282B243C0}" type="presParOf" srcId="{F29AEF61-F474-475F-8F4C-F5D0112D369F}" destId="{C2881A0C-B634-46AA-9A73-8C86A5AEE471}" srcOrd="2" destOrd="0" presId="urn:microsoft.com/office/officeart/2018/2/layout/IconVerticalSolidList"/>
    <dgm:cxn modelId="{2F400D23-B92A-43B9-A4DE-8E56BAB59E7C}" type="presParOf" srcId="{F29AEF61-F474-475F-8F4C-F5D0112D369F}" destId="{68149979-C925-49C0-8CEE-2C4C94F37024}" srcOrd="3" destOrd="0" presId="urn:microsoft.com/office/officeart/2018/2/layout/IconVerticalSolidList"/>
    <dgm:cxn modelId="{0329D31A-288B-444C-BA10-C375403805F3}" type="presParOf" srcId="{A1701B8A-1F26-4BBF-8F4B-947824D15C73}" destId="{D01E23EE-7660-48E8-B811-8449482E70A5}" srcOrd="5" destOrd="0" presId="urn:microsoft.com/office/officeart/2018/2/layout/IconVerticalSolidList"/>
    <dgm:cxn modelId="{D7C70776-98DC-4B32-A330-BE2717B4CED5}" type="presParOf" srcId="{A1701B8A-1F26-4BBF-8F4B-947824D15C73}" destId="{23F2DC34-7FFD-4406-A466-2738428A5202}" srcOrd="6" destOrd="0" presId="urn:microsoft.com/office/officeart/2018/2/layout/IconVerticalSolidList"/>
    <dgm:cxn modelId="{04400FD5-5765-4BB0-B07C-CA83B528E4C9}" type="presParOf" srcId="{23F2DC34-7FFD-4406-A466-2738428A5202}" destId="{D91E572C-7A44-441F-A53F-79951DF897F2}" srcOrd="0" destOrd="0" presId="urn:microsoft.com/office/officeart/2018/2/layout/IconVerticalSolidList"/>
    <dgm:cxn modelId="{35DB5B91-27E6-4EFD-8C52-90E92F734645}" type="presParOf" srcId="{23F2DC34-7FFD-4406-A466-2738428A5202}" destId="{B2AC6D8B-AEFF-4D00-869C-A1C1B47E1680}" srcOrd="1" destOrd="0" presId="urn:microsoft.com/office/officeart/2018/2/layout/IconVerticalSolidList"/>
    <dgm:cxn modelId="{4BD1C9BC-CB26-4DB0-A0DA-3493A62BB72C}" type="presParOf" srcId="{23F2DC34-7FFD-4406-A466-2738428A5202}" destId="{62EC0828-7BC0-4396-A845-E52E17222AE1}" srcOrd="2" destOrd="0" presId="urn:microsoft.com/office/officeart/2018/2/layout/IconVerticalSolidList"/>
    <dgm:cxn modelId="{B09CC931-95AC-4688-A500-FFD6B9470953}" type="presParOf" srcId="{23F2DC34-7FFD-4406-A466-2738428A5202}" destId="{3AECF5B6-A92E-400A-B3B0-7EF18D47B22B}" srcOrd="3" destOrd="0" presId="urn:microsoft.com/office/officeart/2018/2/layout/IconVerticalSoli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38DF4D8-3AC7-4281-97D0-810BCCACA68E}" type="doc">
      <dgm:prSet loTypeId="urn:microsoft.com/office/officeart/2005/8/layout/vList4" loCatId="list" qsTypeId="urn:microsoft.com/office/officeart/2005/8/quickstyle/simple1" qsCatId="simple" csTypeId="urn:microsoft.com/office/officeart/2005/8/colors/accent3_3" csCatId="accent3" phldr="1"/>
      <dgm:spPr/>
      <dgm:t>
        <a:bodyPr/>
        <a:lstStyle/>
        <a:p>
          <a:endParaRPr lang="de-DE"/>
        </a:p>
      </dgm:t>
    </dgm:pt>
    <dgm:pt modelId="{3DAA0F34-B6F7-4683-A16F-1581CE994728}">
      <dgm:prSet phldrT="[Text]" custT="1"/>
      <dgm:spPr>
        <a:solidFill>
          <a:schemeClr val="accent3">
            <a:shade val="80000"/>
            <a:hueOff val="0"/>
            <a:satOff val="0"/>
            <a:lumOff val="0"/>
          </a:schemeClr>
        </a:solidFill>
      </dgm:spPr>
      <dgm:t>
        <a:bodyPr/>
        <a:lstStyle/>
        <a:p>
          <a:r>
            <a:rPr lang="de-DE" sz="2400" dirty="0">
              <a:solidFill>
                <a:prstClr val="white"/>
              </a:solidFill>
              <a:latin typeface="+mn-lt"/>
              <a:ea typeface="+mn-ea"/>
              <a:cs typeface="+mn-cs"/>
            </a:rPr>
            <a:t>Outlook Integration</a:t>
          </a:r>
          <a:endParaRPr lang="de-DE" sz="2400" dirty="0">
            <a:latin typeface="+mn-lt"/>
          </a:endParaRPr>
        </a:p>
      </dgm:t>
    </dgm:pt>
    <dgm:pt modelId="{D1238909-1A20-4F6F-ADAF-39153F127C9F}" type="parTrans" cxnId="{DB5B7A4E-487D-481A-B078-AF3BFC14083E}">
      <dgm:prSet/>
      <dgm:spPr/>
      <dgm:t>
        <a:bodyPr/>
        <a:lstStyle/>
        <a:p>
          <a:endParaRPr lang="de-DE"/>
        </a:p>
      </dgm:t>
    </dgm:pt>
    <dgm:pt modelId="{9B275D9D-73EC-420E-80A1-63440F356D47}" type="sibTrans" cxnId="{DB5B7A4E-487D-481A-B078-AF3BFC14083E}">
      <dgm:prSet/>
      <dgm:spPr/>
      <dgm:t>
        <a:bodyPr/>
        <a:lstStyle/>
        <a:p>
          <a:endParaRPr lang="de-DE"/>
        </a:p>
      </dgm:t>
    </dgm:pt>
    <dgm:pt modelId="{2BAD7325-47BF-4A2D-8DB1-4259588EBE26}">
      <dgm:prSet phldrT="[Text]" custT="1"/>
      <dgm:spPr>
        <a:solidFill>
          <a:schemeClr val="tx1"/>
        </a:solidFill>
        <a:ln w="19050" cap="flat" cmpd="sng" algn="ctr">
          <a:solidFill>
            <a:srgbClr val="E7E6E6">
              <a:hueOff val="0"/>
              <a:satOff val="0"/>
              <a:lumOff val="0"/>
              <a:alphaOff val="0"/>
            </a:srgbClr>
          </a:solidFill>
          <a:prstDash val="solid"/>
          <a:miter lim="800000"/>
        </a:ln>
        <a:effectLst/>
      </dgm:spPr>
      <dgm:t>
        <a:bodyPr/>
        <a:lstStyle/>
        <a:p>
          <a:pPr marL="0" lvl="0" indent="0" algn="l" defTabSz="933450">
            <a:lnSpc>
              <a:spcPct val="90000"/>
            </a:lnSpc>
            <a:spcBef>
              <a:spcPct val="0"/>
            </a:spcBef>
            <a:spcAft>
              <a:spcPct val="35000"/>
            </a:spcAft>
            <a:buNone/>
          </a:pPr>
          <a:r>
            <a:rPr lang="de-DE" sz="2400" kern="1200" dirty="0">
              <a:solidFill>
                <a:prstClr val="white"/>
              </a:solidFill>
              <a:latin typeface="+mn-lt"/>
              <a:ea typeface="+mn-ea"/>
              <a:cs typeface="+mn-cs"/>
            </a:rPr>
            <a:t>Joint </a:t>
          </a:r>
          <a:r>
            <a:rPr lang="de-DE" sz="2400" kern="1200" dirty="0" err="1">
              <a:solidFill>
                <a:prstClr val="white"/>
              </a:solidFill>
              <a:latin typeface="+mn-lt"/>
              <a:ea typeface="+mn-ea"/>
              <a:cs typeface="+mn-cs"/>
            </a:rPr>
            <a:t>Editing</a:t>
          </a:r>
          <a:r>
            <a:rPr lang="de-DE" sz="2400" kern="1200" dirty="0">
              <a:solidFill>
                <a:prstClr val="white"/>
              </a:solidFill>
              <a:latin typeface="+mn-lt"/>
              <a:ea typeface="+mn-ea"/>
              <a:cs typeface="+mn-cs"/>
            </a:rPr>
            <a:t> </a:t>
          </a:r>
          <a:r>
            <a:rPr lang="de-DE" sz="2400" kern="1200" dirty="0" err="1">
              <a:solidFill>
                <a:prstClr val="white"/>
              </a:solidFill>
              <a:latin typeface="+mn-lt"/>
              <a:ea typeface="+mn-ea"/>
              <a:cs typeface="+mn-cs"/>
            </a:rPr>
            <a:t>of</a:t>
          </a:r>
          <a:r>
            <a:rPr lang="de-DE" sz="2400" kern="1200" dirty="0">
              <a:solidFill>
                <a:prstClr val="white"/>
              </a:solidFill>
              <a:latin typeface="+mn-lt"/>
              <a:ea typeface="+mn-ea"/>
              <a:cs typeface="+mn-cs"/>
            </a:rPr>
            <a:t> </a:t>
          </a:r>
          <a:r>
            <a:rPr lang="de-DE" sz="2400" kern="1200" dirty="0" err="1">
              <a:solidFill>
                <a:prstClr val="white"/>
              </a:solidFill>
              <a:latin typeface="+mn-lt"/>
              <a:ea typeface="+mn-ea"/>
              <a:cs typeface="+mn-cs"/>
            </a:rPr>
            <a:t>Documents</a:t>
          </a:r>
          <a:endParaRPr lang="de-DE" sz="2400" kern="1200" dirty="0">
            <a:solidFill>
              <a:prstClr val="white"/>
            </a:solidFill>
            <a:latin typeface="+mn-lt"/>
            <a:ea typeface="+mn-ea"/>
            <a:cs typeface="+mn-cs"/>
          </a:endParaRPr>
        </a:p>
      </dgm:t>
    </dgm:pt>
    <dgm:pt modelId="{FB2CF759-EA9D-4B46-AF63-6F0608B797CB}" type="parTrans" cxnId="{941B33AD-7C77-4077-BEC4-618AA4CF47D3}">
      <dgm:prSet/>
      <dgm:spPr/>
      <dgm:t>
        <a:bodyPr/>
        <a:lstStyle/>
        <a:p>
          <a:endParaRPr lang="de-DE"/>
        </a:p>
      </dgm:t>
    </dgm:pt>
    <dgm:pt modelId="{2CF26BA1-CAA8-46B4-A258-80EFE9CAA232}" type="sibTrans" cxnId="{941B33AD-7C77-4077-BEC4-618AA4CF47D3}">
      <dgm:prSet/>
      <dgm:spPr/>
      <dgm:t>
        <a:bodyPr/>
        <a:lstStyle/>
        <a:p>
          <a:endParaRPr lang="de-DE"/>
        </a:p>
      </dgm:t>
    </dgm:pt>
    <dgm:pt modelId="{96FC71FD-0E96-428B-98D4-DC042E9EABAC}">
      <dgm:prSet phldrT="[Text]" custT="1"/>
      <dgm:spPr>
        <a:solidFill>
          <a:schemeClr val="tx1">
            <a:lumMod val="75000"/>
            <a:lumOff val="25000"/>
          </a:schemeClr>
        </a:solidFill>
        <a:ln w="19050" cap="flat" cmpd="sng" algn="ctr">
          <a:solidFill>
            <a:srgbClr val="E7E6E6">
              <a:hueOff val="0"/>
              <a:satOff val="0"/>
              <a:lumOff val="0"/>
              <a:alphaOff val="0"/>
            </a:srgbClr>
          </a:solidFill>
          <a:prstDash val="solid"/>
          <a:miter lim="800000"/>
        </a:ln>
        <a:effectLst/>
      </dgm:spPr>
      <dgm:t>
        <a:bodyPr spcFirstLastPara="0" vert="horz" wrap="square" lIns="80010" tIns="80010" rIns="80010" bIns="80010" numCol="1" spcCol="1270" anchor="ctr" anchorCtr="0"/>
        <a:lstStyle/>
        <a:p>
          <a:pPr marL="0" lvl="0" indent="0" algn="l" defTabSz="933450">
            <a:lnSpc>
              <a:spcPct val="90000"/>
            </a:lnSpc>
            <a:spcBef>
              <a:spcPct val="0"/>
            </a:spcBef>
            <a:spcAft>
              <a:spcPct val="35000"/>
            </a:spcAft>
            <a:buFont typeface="+mj-lt"/>
            <a:buNone/>
          </a:pPr>
          <a:r>
            <a:rPr lang="de-DE" sz="2400" kern="1200" dirty="0">
              <a:solidFill>
                <a:prstClr val="white"/>
              </a:solidFill>
              <a:latin typeface="+mn-lt"/>
              <a:ea typeface="+mn-ea"/>
              <a:cs typeface="+mn-cs"/>
            </a:rPr>
            <a:t>Private </a:t>
          </a:r>
          <a:r>
            <a:rPr lang="de-DE" sz="2400" kern="1200" dirty="0" err="1">
              <a:solidFill>
                <a:prstClr val="white"/>
              </a:solidFill>
              <a:latin typeface="+mn-lt"/>
              <a:ea typeface="+mn-ea"/>
              <a:cs typeface="+mn-cs"/>
            </a:rPr>
            <a:t>Activity</a:t>
          </a:r>
          <a:r>
            <a:rPr lang="de-DE" sz="2400" kern="1200" dirty="0">
              <a:solidFill>
                <a:prstClr val="white"/>
              </a:solidFill>
              <a:latin typeface="+mn-lt"/>
              <a:ea typeface="+mn-ea"/>
              <a:cs typeface="+mn-cs"/>
            </a:rPr>
            <a:t> Channel</a:t>
          </a:r>
        </a:p>
      </dgm:t>
    </dgm:pt>
    <dgm:pt modelId="{6528A435-E03D-474E-A8AD-B637B29C57D4}" type="sibTrans" cxnId="{2381175E-994C-4702-8AD9-272CE5F528BB}">
      <dgm:prSet/>
      <dgm:spPr/>
      <dgm:t>
        <a:bodyPr/>
        <a:lstStyle/>
        <a:p>
          <a:endParaRPr lang="de-DE"/>
        </a:p>
      </dgm:t>
    </dgm:pt>
    <dgm:pt modelId="{48431202-9494-47AB-ABD1-8877F1559DCB}" type="parTrans" cxnId="{2381175E-994C-4702-8AD9-272CE5F528BB}">
      <dgm:prSet/>
      <dgm:spPr/>
      <dgm:t>
        <a:bodyPr/>
        <a:lstStyle/>
        <a:p>
          <a:endParaRPr lang="de-DE"/>
        </a:p>
      </dgm:t>
    </dgm:pt>
    <dgm:pt modelId="{1A199E36-9D36-4021-A62A-48C8C70965A4}" type="pres">
      <dgm:prSet presAssocID="{438DF4D8-3AC7-4281-97D0-810BCCACA68E}" presName="linear" presStyleCnt="0">
        <dgm:presLayoutVars>
          <dgm:dir/>
          <dgm:resizeHandles val="exact"/>
        </dgm:presLayoutVars>
      </dgm:prSet>
      <dgm:spPr/>
    </dgm:pt>
    <dgm:pt modelId="{DAFB5494-AE29-4735-9A17-5F344193DF30}" type="pres">
      <dgm:prSet presAssocID="{3DAA0F34-B6F7-4683-A16F-1581CE994728}" presName="comp" presStyleCnt="0"/>
      <dgm:spPr/>
    </dgm:pt>
    <dgm:pt modelId="{8FBD1580-5F3A-4005-94B2-0BA474F65E6C}" type="pres">
      <dgm:prSet presAssocID="{3DAA0F34-B6F7-4683-A16F-1581CE994728}" presName="box" presStyleLbl="node1" presStyleIdx="0" presStyleCnt="3"/>
      <dgm:spPr/>
    </dgm:pt>
    <dgm:pt modelId="{239E6CDE-085D-43FD-82D5-880BE8617D09}" type="pres">
      <dgm:prSet presAssocID="{3DAA0F34-B6F7-4683-A16F-1581CE994728}" presName="img" presStyleLbl="fgImgPlac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dgm:spPr>
      <dgm:extLst>
        <a:ext uri="{E40237B7-FDA0-4F09-8148-C483321AD2D9}">
          <dgm14:cNvPr xmlns:dgm14="http://schemas.microsoft.com/office/drawing/2010/diagram" id="0" name="" descr="Daumen hoch-Zeichen mit einfarbiger Füllung"/>
        </a:ext>
      </dgm:extLst>
    </dgm:pt>
    <dgm:pt modelId="{2BAB1E4C-5CA6-4D68-90CF-321F6DCE086F}" type="pres">
      <dgm:prSet presAssocID="{3DAA0F34-B6F7-4683-A16F-1581CE994728}" presName="text" presStyleLbl="node1" presStyleIdx="0" presStyleCnt="3">
        <dgm:presLayoutVars>
          <dgm:bulletEnabled val="1"/>
        </dgm:presLayoutVars>
      </dgm:prSet>
      <dgm:spPr/>
    </dgm:pt>
    <dgm:pt modelId="{1B4FACCE-7D1C-43F5-A5FE-12BA2355F2DB}" type="pres">
      <dgm:prSet presAssocID="{9B275D9D-73EC-420E-80A1-63440F356D47}" presName="spacer" presStyleCnt="0"/>
      <dgm:spPr/>
    </dgm:pt>
    <dgm:pt modelId="{30AC72BE-3DD2-4018-991B-18A2ECFDA695}" type="pres">
      <dgm:prSet presAssocID="{96FC71FD-0E96-428B-98D4-DC042E9EABAC}" presName="comp" presStyleCnt="0"/>
      <dgm:spPr/>
    </dgm:pt>
    <dgm:pt modelId="{BC96F66C-0561-4884-A032-453FF9FD0193}" type="pres">
      <dgm:prSet presAssocID="{96FC71FD-0E96-428B-98D4-DC042E9EABAC}" presName="box" presStyleLbl="node1" presStyleIdx="1" presStyleCnt="3"/>
      <dgm:spPr>
        <a:xfrm>
          <a:off x="0" y="1266577"/>
          <a:ext cx="5157787" cy="1151433"/>
        </a:xfrm>
        <a:prstGeom prst="roundRect">
          <a:avLst>
            <a:gd name="adj" fmla="val 10000"/>
          </a:avLst>
        </a:prstGeom>
      </dgm:spPr>
    </dgm:pt>
    <dgm:pt modelId="{154782D7-BB8E-46A1-BAB9-623A291F5EF8}" type="pres">
      <dgm:prSet presAssocID="{96FC71FD-0E96-428B-98D4-DC042E9EABAC}" presName="img" presStyleLbl="fgImgPlace1" presStyleIdx="1" presStyleCnt="3"/>
      <dgm:spPr>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dgm:spPr>
      <dgm:extLst>
        <a:ext uri="{E40237B7-FDA0-4F09-8148-C483321AD2D9}">
          <dgm14:cNvPr xmlns:dgm14="http://schemas.microsoft.com/office/drawing/2010/diagram" id="0" name="" descr="Abzeichen mit einfarbiger Füllung"/>
        </a:ext>
      </dgm:extLst>
    </dgm:pt>
    <dgm:pt modelId="{8C661EE3-4AC9-4D43-86FF-646D769A94FD}" type="pres">
      <dgm:prSet presAssocID="{96FC71FD-0E96-428B-98D4-DC042E9EABAC}" presName="text" presStyleLbl="node1" presStyleIdx="1" presStyleCnt="3">
        <dgm:presLayoutVars>
          <dgm:bulletEnabled val="1"/>
        </dgm:presLayoutVars>
      </dgm:prSet>
      <dgm:spPr/>
    </dgm:pt>
    <dgm:pt modelId="{CD42598B-BEE6-46DC-B843-43A919B9A82F}" type="pres">
      <dgm:prSet presAssocID="{6528A435-E03D-474E-A8AD-B637B29C57D4}" presName="spacer" presStyleCnt="0"/>
      <dgm:spPr/>
    </dgm:pt>
    <dgm:pt modelId="{8CD23AA6-BB9B-45D2-906D-4624185E7EB5}" type="pres">
      <dgm:prSet presAssocID="{2BAD7325-47BF-4A2D-8DB1-4259588EBE26}" presName="comp" presStyleCnt="0"/>
      <dgm:spPr/>
    </dgm:pt>
    <dgm:pt modelId="{9AC83CA7-C655-41B6-B59D-9C92541B359E}" type="pres">
      <dgm:prSet presAssocID="{2BAD7325-47BF-4A2D-8DB1-4259588EBE26}" presName="box" presStyleLbl="node1" presStyleIdx="2" presStyleCnt="3" custLinFactNeighborX="1754" custLinFactNeighborY="0"/>
      <dgm:spPr>
        <a:xfrm>
          <a:off x="0" y="2533154"/>
          <a:ext cx="5157787" cy="1151433"/>
        </a:xfrm>
        <a:prstGeom prst="roundRect">
          <a:avLst>
            <a:gd name="adj" fmla="val 10000"/>
          </a:avLst>
        </a:prstGeom>
      </dgm:spPr>
    </dgm:pt>
    <dgm:pt modelId="{CDC47321-484A-404C-A746-06BF87ABC3A8}" type="pres">
      <dgm:prSet presAssocID="{2BAD7325-47BF-4A2D-8DB1-4259588EBE26}" presName="img" presStyleLbl="fgImgPlace1" presStyleIdx="2" presStyleCnt="3"/>
      <dgm:spPr>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dgm:spPr>
      <dgm:extLst>
        <a:ext uri="{E40237B7-FDA0-4F09-8148-C483321AD2D9}">
          <dgm14:cNvPr xmlns:dgm14="http://schemas.microsoft.com/office/drawing/2010/diagram" id="0" name="" descr="Marke 3 mit einfarbiger Füllung"/>
        </a:ext>
      </dgm:extLst>
    </dgm:pt>
    <dgm:pt modelId="{48EB64C5-9E82-40F8-9338-5CDF2A60D91B}" type="pres">
      <dgm:prSet presAssocID="{2BAD7325-47BF-4A2D-8DB1-4259588EBE26}" presName="text" presStyleLbl="node1" presStyleIdx="2" presStyleCnt="3">
        <dgm:presLayoutVars>
          <dgm:bulletEnabled val="1"/>
        </dgm:presLayoutVars>
      </dgm:prSet>
      <dgm:spPr/>
    </dgm:pt>
  </dgm:ptLst>
  <dgm:cxnLst>
    <dgm:cxn modelId="{79F6EC1B-A637-44B9-9774-22FF042EC865}" type="presOf" srcId="{2BAD7325-47BF-4A2D-8DB1-4259588EBE26}" destId="{48EB64C5-9E82-40F8-9338-5CDF2A60D91B}" srcOrd="1" destOrd="0" presId="urn:microsoft.com/office/officeart/2005/8/layout/vList4"/>
    <dgm:cxn modelId="{2381175E-994C-4702-8AD9-272CE5F528BB}" srcId="{438DF4D8-3AC7-4281-97D0-810BCCACA68E}" destId="{96FC71FD-0E96-428B-98D4-DC042E9EABAC}" srcOrd="1" destOrd="0" parTransId="{48431202-9494-47AB-ABD1-8877F1559DCB}" sibTransId="{6528A435-E03D-474E-A8AD-B637B29C57D4}"/>
    <dgm:cxn modelId="{DB5B7A4E-487D-481A-B078-AF3BFC14083E}" srcId="{438DF4D8-3AC7-4281-97D0-810BCCACA68E}" destId="{3DAA0F34-B6F7-4683-A16F-1581CE994728}" srcOrd="0" destOrd="0" parTransId="{D1238909-1A20-4F6F-ADAF-39153F127C9F}" sibTransId="{9B275D9D-73EC-420E-80A1-63440F356D47}"/>
    <dgm:cxn modelId="{4A41F853-5B5F-47F5-B136-07583245EA6D}" type="presOf" srcId="{3DAA0F34-B6F7-4683-A16F-1581CE994728}" destId="{8FBD1580-5F3A-4005-94B2-0BA474F65E6C}" srcOrd="0" destOrd="0" presId="urn:microsoft.com/office/officeart/2005/8/layout/vList4"/>
    <dgm:cxn modelId="{B0323754-A2F9-4D5B-9EE0-29E8FCABA27B}" type="presOf" srcId="{3DAA0F34-B6F7-4683-A16F-1581CE994728}" destId="{2BAB1E4C-5CA6-4D68-90CF-321F6DCE086F}" srcOrd="1" destOrd="0" presId="urn:microsoft.com/office/officeart/2005/8/layout/vList4"/>
    <dgm:cxn modelId="{68503476-A6E6-46DE-A152-4EC8DF757497}" type="presOf" srcId="{2BAD7325-47BF-4A2D-8DB1-4259588EBE26}" destId="{9AC83CA7-C655-41B6-B59D-9C92541B359E}" srcOrd="0" destOrd="0" presId="urn:microsoft.com/office/officeart/2005/8/layout/vList4"/>
    <dgm:cxn modelId="{8C69F08F-8ECF-4D7A-96A6-C66782E4183F}" type="presOf" srcId="{438DF4D8-3AC7-4281-97D0-810BCCACA68E}" destId="{1A199E36-9D36-4021-A62A-48C8C70965A4}" srcOrd="0" destOrd="0" presId="urn:microsoft.com/office/officeart/2005/8/layout/vList4"/>
    <dgm:cxn modelId="{FEB7869F-2EAF-4ED5-B33E-7B699DAFB008}" type="presOf" srcId="{96FC71FD-0E96-428B-98D4-DC042E9EABAC}" destId="{BC96F66C-0561-4884-A032-453FF9FD0193}" srcOrd="0" destOrd="0" presId="urn:microsoft.com/office/officeart/2005/8/layout/vList4"/>
    <dgm:cxn modelId="{941B33AD-7C77-4077-BEC4-618AA4CF47D3}" srcId="{438DF4D8-3AC7-4281-97D0-810BCCACA68E}" destId="{2BAD7325-47BF-4A2D-8DB1-4259588EBE26}" srcOrd="2" destOrd="0" parTransId="{FB2CF759-EA9D-4B46-AF63-6F0608B797CB}" sibTransId="{2CF26BA1-CAA8-46B4-A258-80EFE9CAA232}"/>
    <dgm:cxn modelId="{0D6C89C9-200B-4460-9F34-99317AC9E30F}" type="presOf" srcId="{96FC71FD-0E96-428B-98D4-DC042E9EABAC}" destId="{8C661EE3-4AC9-4D43-86FF-646D769A94FD}" srcOrd="1" destOrd="0" presId="urn:microsoft.com/office/officeart/2005/8/layout/vList4"/>
    <dgm:cxn modelId="{4C0C014C-4C5E-4448-B955-DB4D38FE18CA}" type="presParOf" srcId="{1A199E36-9D36-4021-A62A-48C8C70965A4}" destId="{DAFB5494-AE29-4735-9A17-5F344193DF30}" srcOrd="0" destOrd="0" presId="urn:microsoft.com/office/officeart/2005/8/layout/vList4"/>
    <dgm:cxn modelId="{9D143A78-9962-44E4-A4DC-C0E2294EC6F7}" type="presParOf" srcId="{DAFB5494-AE29-4735-9A17-5F344193DF30}" destId="{8FBD1580-5F3A-4005-94B2-0BA474F65E6C}" srcOrd="0" destOrd="0" presId="urn:microsoft.com/office/officeart/2005/8/layout/vList4"/>
    <dgm:cxn modelId="{6D661110-BA80-4825-BF49-637A5D25E488}" type="presParOf" srcId="{DAFB5494-AE29-4735-9A17-5F344193DF30}" destId="{239E6CDE-085D-43FD-82D5-880BE8617D09}" srcOrd="1" destOrd="0" presId="urn:microsoft.com/office/officeart/2005/8/layout/vList4"/>
    <dgm:cxn modelId="{8984842F-FD2D-4A62-B05D-7C99DB5004CD}" type="presParOf" srcId="{DAFB5494-AE29-4735-9A17-5F344193DF30}" destId="{2BAB1E4C-5CA6-4D68-90CF-321F6DCE086F}" srcOrd="2" destOrd="0" presId="urn:microsoft.com/office/officeart/2005/8/layout/vList4"/>
    <dgm:cxn modelId="{9DD99745-346B-4311-A533-5A609D0F0A78}" type="presParOf" srcId="{1A199E36-9D36-4021-A62A-48C8C70965A4}" destId="{1B4FACCE-7D1C-43F5-A5FE-12BA2355F2DB}" srcOrd="1" destOrd="0" presId="urn:microsoft.com/office/officeart/2005/8/layout/vList4"/>
    <dgm:cxn modelId="{9258B351-E075-4F11-B62F-92EC7DB69DE9}" type="presParOf" srcId="{1A199E36-9D36-4021-A62A-48C8C70965A4}" destId="{30AC72BE-3DD2-4018-991B-18A2ECFDA695}" srcOrd="2" destOrd="0" presId="urn:microsoft.com/office/officeart/2005/8/layout/vList4"/>
    <dgm:cxn modelId="{E1CC39E6-CF9D-4551-88F4-2B52D16629BA}" type="presParOf" srcId="{30AC72BE-3DD2-4018-991B-18A2ECFDA695}" destId="{BC96F66C-0561-4884-A032-453FF9FD0193}" srcOrd="0" destOrd="0" presId="urn:microsoft.com/office/officeart/2005/8/layout/vList4"/>
    <dgm:cxn modelId="{31B48CF1-54AA-47C1-A39B-A2DA56A2F415}" type="presParOf" srcId="{30AC72BE-3DD2-4018-991B-18A2ECFDA695}" destId="{154782D7-BB8E-46A1-BAB9-623A291F5EF8}" srcOrd="1" destOrd="0" presId="urn:microsoft.com/office/officeart/2005/8/layout/vList4"/>
    <dgm:cxn modelId="{DD45412A-F636-4C8E-8C07-96A1082AD89F}" type="presParOf" srcId="{30AC72BE-3DD2-4018-991B-18A2ECFDA695}" destId="{8C661EE3-4AC9-4D43-86FF-646D769A94FD}" srcOrd="2" destOrd="0" presId="urn:microsoft.com/office/officeart/2005/8/layout/vList4"/>
    <dgm:cxn modelId="{ED317583-1191-4655-8521-FEFD4AE3587A}" type="presParOf" srcId="{1A199E36-9D36-4021-A62A-48C8C70965A4}" destId="{CD42598B-BEE6-46DC-B843-43A919B9A82F}" srcOrd="3" destOrd="0" presId="urn:microsoft.com/office/officeart/2005/8/layout/vList4"/>
    <dgm:cxn modelId="{E3507620-198A-48A5-8A99-4690F6CAB3B1}" type="presParOf" srcId="{1A199E36-9D36-4021-A62A-48C8C70965A4}" destId="{8CD23AA6-BB9B-45D2-906D-4624185E7EB5}" srcOrd="4" destOrd="0" presId="urn:microsoft.com/office/officeart/2005/8/layout/vList4"/>
    <dgm:cxn modelId="{05E9C3C4-2E08-4532-A529-E728F2FB0359}" type="presParOf" srcId="{8CD23AA6-BB9B-45D2-906D-4624185E7EB5}" destId="{9AC83CA7-C655-41B6-B59D-9C92541B359E}" srcOrd="0" destOrd="0" presId="urn:microsoft.com/office/officeart/2005/8/layout/vList4"/>
    <dgm:cxn modelId="{6F880C9B-3E8B-4198-BB71-FA528FC81020}" type="presParOf" srcId="{8CD23AA6-BB9B-45D2-906D-4624185E7EB5}" destId="{CDC47321-484A-404C-A746-06BF87ABC3A8}" srcOrd="1" destOrd="0" presId="urn:microsoft.com/office/officeart/2005/8/layout/vList4"/>
    <dgm:cxn modelId="{F6358F08-3FEA-4162-937E-9C4D8F11474A}" type="presParOf" srcId="{8CD23AA6-BB9B-45D2-906D-4624185E7EB5}" destId="{48EB64C5-9E82-40F8-9338-5CDF2A60D91B}"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F94D5EF-2868-4251-9128-6535CF554A24}" type="doc">
      <dgm:prSet loTypeId="urn:microsoft.com/office/officeart/2005/8/layout/vList4" loCatId="list" qsTypeId="urn:microsoft.com/office/officeart/2005/8/quickstyle/simple1" qsCatId="simple" csTypeId="urn:microsoft.com/office/officeart/2005/8/colors/accent3_3" csCatId="accent3" phldr="1"/>
      <dgm:spPr/>
      <dgm:t>
        <a:bodyPr/>
        <a:lstStyle/>
        <a:p>
          <a:endParaRPr lang="de-DE"/>
        </a:p>
      </dgm:t>
    </dgm:pt>
    <dgm:pt modelId="{DECF339E-1BEA-4086-9A81-68FDC77A8E86}">
      <dgm:prSet phldrT="[Text]" custT="1"/>
      <dgm:spPr>
        <a:solidFill>
          <a:srgbClr val="A5A5A5">
            <a:shade val="80000"/>
            <a:hueOff val="0"/>
            <a:satOff val="0"/>
            <a:lumOff val="0"/>
          </a:srgbClr>
        </a:solidFill>
        <a:ln w="12700" cap="flat" cmpd="sng" algn="ctr">
          <a:solidFill>
            <a:prstClr val="white">
              <a:hueOff val="0"/>
              <a:satOff val="0"/>
              <a:lumOff val="0"/>
              <a:alphaOff val="0"/>
            </a:prstClr>
          </a:solidFill>
          <a:prstDash val="solid"/>
          <a:miter lim="800000"/>
        </a:ln>
        <a:effectLst/>
      </dgm:spPr>
      <dgm:t>
        <a:bodyPr spcFirstLastPara="0" vert="horz" wrap="square" lIns="201930" tIns="201930" rIns="201930" bIns="201930" numCol="1" spcCol="1270" anchor="ctr" anchorCtr="0"/>
        <a:lstStyle/>
        <a:p>
          <a:pPr marL="0" lvl="0" indent="0" algn="l" defTabSz="2355850">
            <a:lnSpc>
              <a:spcPct val="90000"/>
            </a:lnSpc>
            <a:spcBef>
              <a:spcPct val="0"/>
            </a:spcBef>
            <a:spcAft>
              <a:spcPct val="35000"/>
            </a:spcAft>
            <a:buNone/>
          </a:pPr>
          <a:r>
            <a:rPr lang="de-DE" sz="2400" kern="1200" dirty="0" err="1">
              <a:solidFill>
                <a:prstClr val="white"/>
              </a:solidFill>
              <a:latin typeface="+mn-lt"/>
              <a:ea typeface="+mn-ea"/>
              <a:cs typeface="+mn-cs"/>
            </a:rPr>
            <a:t>Overwhelming</a:t>
          </a:r>
          <a:r>
            <a:rPr lang="de-DE" sz="2400" kern="1200" dirty="0">
              <a:solidFill>
                <a:prstClr val="white"/>
              </a:solidFill>
              <a:latin typeface="+mn-lt"/>
              <a:ea typeface="+mn-ea"/>
              <a:cs typeface="+mn-cs"/>
            </a:rPr>
            <a:t> </a:t>
          </a:r>
          <a:r>
            <a:rPr lang="de-DE" sz="2400" kern="1200" dirty="0" err="1">
              <a:solidFill>
                <a:prstClr val="white"/>
              </a:solidFill>
              <a:latin typeface="+mn-lt"/>
              <a:ea typeface="+mn-ea"/>
              <a:cs typeface="+mn-cs"/>
            </a:rPr>
            <a:t>Functionality</a:t>
          </a:r>
          <a:endParaRPr lang="de-DE" sz="2400" kern="1200" dirty="0">
            <a:solidFill>
              <a:prstClr val="white"/>
            </a:solidFill>
            <a:latin typeface="+mn-lt"/>
            <a:ea typeface="+mn-ea"/>
            <a:cs typeface="+mn-cs"/>
          </a:endParaRPr>
        </a:p>
      </dgm:t>
    </dgm:pt>
    <dgm:pt modelId="{1C8B9DE4-F497-4133-93DE-A81214509492}" type="parTrans" cxnId="{3091D424-AB38-433F-894D-73BDE56B4A66}">
      <dgm:prSet/>
      <dgm:spPr/>
      <dgm:t>
        <a:bodyPr/>
        <a:lstStyle/>
        <a:p>
          <a:endParaRPr lang="de-DE"/>
        </a:p>
      </dgm:t>
    </dgm:pt>
    <dgm:pt modelId="{E26C6DDE-B978-47FA-9262-093BC185A2F6}" type="sibTrans" cxnId="{3091D424-AB38-433F-894D-73BDE56B4A66}">
      <dgm:prSet/>
      <dgm:spPr/>
      <dgm:t>
        <a:bodyPr/>
        <a:lstStyle/>
        <a:p>
          <a:endParaRPr lang="de-DE"/>
        </a:p>
      </dgm:t>
    </dgm:pt>
    <dgm:pt modelId="{D65E20A1-AEBC-45CB-9ACC-2563AB5C3845}">
      <dgm:prSet phldrT="[Text]" custT="1"/>
      <dgm:spPr>
        <a:solidFill>
          <a:schemeClr val="tx1">
            <a:lumMod val="75000"/>
            <a:lumOff val="25000"/>
          </a:schemeClr>
        </a:solidFill>
        <a:ln w="19050" cap="flat" cmpd="sng" algn="ctr">
          <a:solidFill>
            <a:srgbClr val="E7E6E6">
              <a:hueOff val="0"/>
              <a:satOff val="0"/>
              <a:lumOff val="0"/>
              <a:alphaOff val="0"/>
            </a:srgbClr>
          </a:solidFill>
          <a:prstDash val="solid"/>
          <a:miter lim="800000"/>
        </a:ln>
        <a:effectLst/>
      </dgm:spPr>
      <dgm:t>
        <a:bodyPr spcFirstLastPara="0" vert="horz" wrap="square" lIns="80010" tIns="80010" rIns="80010" bIns="80010" numCol="1" spcCol="1270" anchor="ctr" anchorCtr="0"/>
        <a:lstStyle/>
        <a:p>
          <a:pPr marL="0" lvl="0" indent="0" algn="ctr" defTabSz="933450">
            <a:lnSpc>
              <a:spcPct val="90000"/>
            </a:lnSpc>
            <a:spcBef>
              <a:spcPct val="0"/>
            </a:spcBef>
            <a:spcAft>
              <a:spcPct val="35000"/>
            </a:spcAft>
            <a:buFont typeface="+mj-lt"/>
            <a:buNone/>
          </a:pPr>
          <a:r>
            <a:rPr lang="de-DE" sz="2400" kern="1200" dirty="0" err="1">
              <a:solidFill>
                <a:prstClr val="white"/>
              </a:solidFill>
              <a:latin typeface="+mn-lt"/>
              <a:ea typeface="+mn-ea"/>
              <a:cs typeface="+mn-cs"/>
            </a:rPr>
            <a:t>Missing</a:t>
          </a:r>
          <a:r>
            <a:rPr lang="de-DE" sz="2400" kern="1200" dirty="0">
              <a:solidFill>
                <a:prstClr val="white"/>
              </a:solidFill>
              <a:latin typeface="+mn-lt"/>
              <a:ea typeface="+mn-ea"/>
              <a:cs typeface="+mn-cs"/>
            </a:rPr>
            <a:t> </a:t>
          </a:r>
          <a:r>
            <a:rPr lang="de-DE" sz="2400" kern="1200" dirty="0" err="1">
              <a:solidFill>
                <a:prstClr val="white"/>
              </a:solidFill>
              <a:latin typeface="+mn-lt"/>
              <a:ea typeface="+mn-ea"/>
              <a:cs typeface="+mn-cs"/>
            </a:rPr>
            <a:t>Document</a:t>
          </a:r>
          <a:r>
            <a:rPr lang="de-DE" sz="2400" kern="1200" dirty="0">
              <a:solidFill>
                <a:prstClr val="white"/>
              </a:solidFill>
              <a:latin typeface="+mn-lt"/>
              <a:ea typeface="+mn-ea"/>
              <a:cs typeface="+mn-cs"/>
            </a:rPr>
            <a:t> </a:t>
          </a:r>
          <a:r>
            <a:rPr lang="de-DE" sz="2400" kern="1200" dirty="0" err="1">
              <a:solidFill>
                <a:prstClr val="white"/>
              </a:solidFill>
              <a:latin typeface="+mn-lt"/>
              <a:ea typeface="+mn-ea"/>
              <a:cs typeface="+mn-cs"/>
            </a:rPr>
            <a:t>Structure</a:t>
          </a:r>
          <a:endParaRPr lang="de-DE" sz="2400" kern="1200" dirty="0">
            <a:solidFill>
              <a:prstClr val="white"/>
            </a:solidFill>
            <a:latin typeface="+mn-lt"/>
            <a:ea typeface="+mn-ea"/>
            <a:cs typeface="+mn-cs"/>
          </a:endParaRPr>
        </a:p>
      </dgm:t>
    </dgm:pt>
    <dgm:pt modelId="{326689E3-7C53-484F-9047-20CD761D49E2}" type="parTrans" cxnId="{357DF4AB-114D-47E4-8830-939007A28D34}">
      <dgm:prSet/>
      <dgm:spPr/>
      <dgm:t>
        <a:bodyPr/>
        <a:lstStyle/>
        <a:p>
          <a:endParaRPr lang="de-DE"/>
        </a:p>
      </dgm:t>
    </dgm:pt>
    <dgm:pt modelId="{E647AB17-276B-48E4-9498-A104AEB57FA8}" type="sibTrans" cxnId="{357DF4AB-114D-47E4-8830-939007A28D34}">
      <dgm:prSet/>
      <dgm:spPr/>
      <dgm:t>
        <a:bodyPr/>
        <a:lstStyle/>
        <a:p>
          <a:endParaRPr lang="de-DE"/>
        </a:p>
      </dgm:t>
    </dgm:pt>
    <dgm:pt modelId="{E1E436BA-F402-44F4-AB73-0B811F13A772}">
      <dgm:prSet phldrT="[Text]" custT="1"/>
      <dgm:spPr>
        <a:solidFill>
          <a:schemeClr val="tx1"/>
        </a:solidFill>
        <a:ln w="19050" cap="flat" cmpd="sng" algn="ctr">
          <a:solidFill>
            <a:srgbClr val="E7E6E6">
              <a:hueOff val="0"/>
              <a:satOff val="0"/>
              <a:lumOff val="0"/>
              <a:alphaOff val="0"/>
            </a:srgbClr>
          </a:solidFill>
          <a:prstDash val="solid"/>
          <a:miter lim="800000"/>
        </a:ln>
        <a:effectLst/>
      </dgm:spPr>
      <dgm:t>
        <a:bodyPr spcFirstLastPara="0" vert="horz" wrap="square" lIns="80010" tIns="80010" rIns="80010" bIns="80010" numCol="1" spcCol="1270" anchor="ctr" anchorCtr="0"/>
        <a:lstStyle/>
        <a:p>
          <a:pPr marL="0" lvl="0" indent="0" algn="l" defTabSz="933450">
            <a:lnSpc>
              <a:spcPct val="90000"/>
            </a:lnSpc>
            <a:spcBef>
              <a:spcPct val="0"/>
            </a:spcBef>
            <a:spcAft>
              <a:spcPct val="35000"/>
            </a:spcAft>
            <a:buFont typeface="+mj-lt"/>
            <a:buNone/>
          </a:pPr>
          <a:r>
            <a:rPr lang="de-DE" sz="2400" kern="1200" dirty="0">
              <a:solidFill>
                <a:prstClr val="white"/>
              </a:solidFill>
              <a:latin typeface="+mn-lt"/>
              <a:ea typeface="+mn-ea"/>
              <a:cs typeface="+mn-cs"/>
            </a:rPr>
            <a:t>Data Security/Privacy </a:t>
          </a:r>
          <a:r>
            <a:rPr lang="de-DE" sz="2400" kern="1200" dirty="0" err="1">
              <a:solidFill>
                <a:prstClr val="white"/>
              </a:solidFill>
              <a:latin typeface="+mn-lt"/>
              <a:ea typeface="+mn-ea"/>
              <a:cs typeface="+mn-cs"/>
            </a:rPr>
            <a:t>Issues</a:t>
          </a:r>
          <a:r>
            <a:rPr lang="de-DE" sz="2400" kern="1200" dirty="0">
              <a:solidFill>
                <a:prstClr val="white"/>
              </a:solidFill>
              <a:latin typeface="+mn-lt"/>
              <a:ea typeface="+mn-ea"/>
              <a:cs typeface="+mn-cs"/>
            </a:rPr>
            <a:t> (GDPR)</a:t>
          </a:r>
        </a:p>
      </dgm:t>
    </dgm:pt>
    <dgm:pt modelId="{7AE3AF79-6AF2-4F53-B064-80738930CF00}" type="parTrans" cxnId="{F2705372-457B-4CD5-A07F-F21EBAEB5CB3}">
      <dgm:prSet/>
      <dgm:spPr/>
      <dgm:t>
        <a:bodyPr/>
        <a:lstStyle/>
        <a:p>
          <a:endParaRPr lang="de-DE"/>
        </a:p>
      </dgm:t>
    </dgm:pt>
    <dgm:pt modelId="{CE79B471-7A60-4E33-8DE9-5A716912223B}" type="sibTrans" cxnId="{F2705372-457B-4CD5-A07F-F21EBAEB5CB3}">
      <dgm:prSet/>
      <dgm:spPr/>
      <dgm:t>
        <a:bodyPr/>
        <a:lstStyle/>
        <a:p>
          <a:endParaRPr lang="de-DE"/>
        </a:p>
      </dgm:t>
    </dgm:pt>
    <dgm:pt modelId="{E3E38450-AA07-4B9D-8DD6-7EA6B6A7A258}" type="pres">
      <dgm:prSet presAssocID="{DF94D5EF-2868-4251-9128-6535CF554A24}" presName="linear" presStyleCnt="0">
        <dgm:presLayoutVars>
          <dgm:dir/>
          <dgm:resizeHandles val="exact"/>
        </dgm:presLayoutVars>
      </dgm:prSet>
      <dgm:spPr/>
    </dgm:pt>
    <dgm:pt modelId="{BE584807-EA50-4C85-9340-BA9E2A9698CF}" type="pres">
      <dgm:prSet presAssocID="{DECF339E-1BEA-4086-9A81-68FDC77A8E86}" presName="comp" presStyleCnt="0"/>
      <dgm:spPr/>
    </dgm:pt>
    <dgm:pt modelId="{6387ABCA-0F0E-4510-9D7F-BA73FDFB6170}" type="pres">
      <dgm:prSet presAssocID="{DECF339E-1BEA-4086-9A81-68FDC77A8E86}" presName="box" presStyleLbl="node1" presStyleIdx="0" presStyleCnt="3"/>
      <dgm:spPr>
        <a:xfrm>
          <a:off x="0" y="0"/>
          <a:ext cx="5183188" cy="1151433"/>
        </a:xfrm>
        <a:prstGeom prst="roundRect">
          <a:avLst>
            <a:gd name="adj" fmla="val 10000"/>
          </a:avLst>
        </a:prstGeom>
      </dgm:spPr>
    </dgm:pt>
    <dgm:pt modelId="{6CEA2DD5-CD8D-48C3-8119-E13826E620A1}" type="pres">
      <dgm:prSet presAssocID="{DECF339E-1BEA-4086-9A81-68FDC77A8E86}" presName="img" presStyleLbl="fgImgPlac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dgm:spPr>
      <dgm:extLst>
        <a:ext uri="{E40237B7-FDA0-4F09-8148-C483321AD2D9}">
          <dgm14:cNvPr xmlns:dgm14="http://schemas.microsoft.com/office/drawing/2010/diagram" id="0" name="" descr="Daumen runter mit einfarbiger Füllung"/>
        </a:ext>
      </dgm:extLst>
    </dgm:pt>
    <dgm:pt modelId="{6B52F182-61BF-45B0-B5F7-9BED58DF690D}" type="pres">
      <dgm:prSet presAssocID="{DECF339E-1BEA-4086-9A81-68FDC77A8E86}" presName="text" presStyleLbl="node1" presStyleIdx="0" presStyleCnt="3">
        <dgm:presLayoutVars>
          <dgm:bulletEnabled val="1"/>
        </dgm:presLayoutVars>
      </dgm:prSet>
      <dgm:spPr/>
    </dgm:pt>
    <dgm:pt modelId="{146CC75F-8D6A-45B6-ABA9-1EDFA9C14D6C}" type="pres">
      <dgm:prSet presAssocID="{E26C6DDE-B978-47FA-9262-093BC185A2F6}" presName="spacer" presStyleCnt="0"/>
      <dgm:spPr/>
    </dgm:pt>
    <dgm:pt modelId="{365F83FF-C726-427A-93AD-D1A58029E11E}" type="pres">
      <dgm:prSet presAssocID="{D65E20A1-AEBC-45CB-9ACC-2563AB5C3845}" presName="comp" presStyleCnt="0"/>
      <dgm:spPr/>
    </dgm:pt>
    <dgm:pt modelId="{D293859F-3DDC-4C5B-90CC-5CDAD7E2A161}" type="pres">
      <dgm:prSet presAssocID="{D65E20A1-AEBC-45CB-9ACC-2563AB5C3845}" presName="box" presStyleLbl="node1" presStyleIdx="1" presStyleCnt="3"/>
      <dgm:spPr>
        <a:xfrm>
          <a:off x="0" y="1266577"/>
          <a:ext cx="5183188" cy="1151433"/>
        </a:xfrm>
        <a:prstGeom prst="roundRect">
          <a:avLst>
            <a:gd name="adj" fmla="val 10000"/>
          </a:avLst>
        </a:prstGeom>
      </dgm:spPr>
    </dgm:pt>
    <dgm:pt modelId="{669BC968-C9F9-4163-83E3-0DFA675A21C3}" type="pres">
      <dgm:prSet presAssocID="{D65E20A1-AEBC-45CB-9ACC-2563AB5C3845}" presName="img" presStyleLbl="fgImgPlace1" presStyleIdx="1" presStyleCnt="3"/>
      <dgm:spPr>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dgm:spPr>
    </dgm:pt>
    <dgm:pt modelId="{997FA6A9-8B45-4ED4-9A6B-9E464CB4F45B}" type="pres">
      <dgm:prSet presAssocID="{D65E20A1-AEBC-45CB-9ACC-2563AB5C3845}" presName="text" presStyleLbl="node1" presStyleIdx="1" presStyleCnt="3">
        <dgm:presLayoutVars>
          <dgm:bulletEnabled val="1"/>
        </dgm:presLayoutVars>
      </dgm:prSet>
      <dgm:spPr/>
    </dgm:pt>
    <dgm:pt modelId="{616108DA-865B-40D4-850C-A62794B4B849}" type="pres">
      <dgm:prSet presAssocID="{E647AB17-276B-48E4-9498-A104AEB57FA8}" presName="spacer" presStyleCnt="0"/>
      <dgm:spPr/>
    </dgm:pt>
    <dgm:pt modelId="{564F34C7-AC2F-4995-8357-63CA968B7B1D}" type="pres">
      <dgm:prSet presAssocID="{E1E436BA-F402-44F4-AB73-0B811F13A772}" presName="comp" presStyleCnt="0"/>
      <dgm:spPr/>
    </dgm:pt>
    <dgm:pt modelId="{735AE5EC-77D7-45A5-B55E-FBE68A6F8769}" type="pres">
      <dgm:prSet presAssocID="{E1E436BA-F402-44F4-AB73-0B811F13A772}" presName="box" presStyleLbl="node1" presStyleIdx="2" presStyleCnt="3"/>
      <dgm:spPr>
        <a:xfrm>
          <a:off x="0" y="2533154"/>
          <a:ext cx="5183188" cy="1151433"/>
        </a:xfrm>
        <a:prstGeom prst="roundRect">
          <a:avLst>
            <a:gd name="adj" fmla="val 10000"/>
          </a:avLst>
        </a:prstGeom>
      </dgm:spPr>
    </dgm:pt>
    <dgm:pt modelId="{084E6307-7DFF-436A-8AE4-3CA1D406D986}" type="pres">
      <dgm:prSet presAssocID="{E1E436BA-F402-44F4-AB73-0B811F13A772}" presName="img" presStyleLbl="fgImgPlace1" presStyleIdx="2" presStyleCnt="3"/>
      <dgm:spPr>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dgm:spPr>
    </dgm:pt>
    <dgm:pt modelId="{B54C5FE2-AFBA-4B6E-B7F7-BF8B58EE2D91}" type="pres">
      <dgm:prSet presAssocID="{E1E436BA-F402-44F4-AB73-0B811F13A772}" presName="text" presStyleLbl="node1" presStyleIdx="2" presStyleCnt="3">
        <dgm:presLayoutVars>
          <dgm:bulletEnabled val="1"/>
        </dgm:presLayoutVars>
      </dgm:prSet>
      <dgm:spPr/>
    </dgm:pt>
  </dgm:ptLst>
  <dgm:cxnLst>
    <dgm:cxn modelId="{25D3C111-85C5-4B60-AF0B-C37223A36DFF}" type="presOf" srcId="{DECF339E-1BEA-4086-9A81-68FDC77A8E86}" destId="{6387ABCA-0F0E-4510-9D7F-BA73FDFB6170}" srcOrd="0" destOrd="0" presId="urn:microsoft.com/office/officeart/2005/8/layout/vList4"/>
    <dgm:cxn modelId="{3091D424-AB38-433F-894D-73BDE56B4A66}" srcId="{DF94D5EF-2868-4251-9128-6535CF554A24}" destId="{DECF339E-1BEA-4086-9A81-68FDC77A8E86}" srcOrd="0" destOrd="0" parTransId="{1C8B9DE4-F497-4133-93DE-A81214509492}" sibTransId="{E26C6DDE-B978-47FA-9262-093BC185A2F6}"/>
    <dgm:cxn modelId="{A9F01439-ABCD-4094-B654-921E373C0956}" type="presOf" srcId="{DECF339E-1BEA-4086-9A81-68FDC77A8E86}" destId="{6B52F182-61BF-45B0-B5F7-9BED58DF690D}" srcOrd="1" destOrd="0" presId="urn:microsoft.com/office/officeart/2005/8/layout/vList4"/>
    <dgm:cxn modelId="{9E6E285C-8BB6-46C0-99FB-C0CFB541E981}" type="presOf" srcId="{D65E20A1-AEBC-45CB-9ACC-2563AB5C3845}" destId="{D293859F-3DDC-4C5B-90CC-5CDAD7E2A161}" srcOrd="0" destOrd="0" presId="urn:microsoft.com/office/officeart/2005/8/layout/vList4"/>
    <dgm:cxn modelId="{A94E1463-3602-451B-8532-2D81A421D9FA}" type="presOf" srcId="{DF94D5EF-2868-4251-9128-6535CF554A24}" destId="{E3E38450-AA07-4B9D-8DD6-7EA6B6A7A258}" srcOrd="0" destOrd="0" presId="urn:microsoft.com/office/officeart/2005/8/layout/vList4"/>
    <dgm:cxn modelId="{34927343-B4C6-4068-AA67-AF11A37316A6}" type="presOf" srcId="{E1E436BA-F402-44F4-AB73-0B811F13A772}" destId="{B54C5FE2-AFBA-4B6E-B7F7-BF8B58EE2D91}" srcOrd="1" destOrd="0" presId="urn:microsoft.com/office/officeart/2005/8/layout/vList4"/>
    <dgm:cxn modelId="{F2705372-457B-4CD5-A07F-F21EBAEB5CB3}" srcId="{DF94D5EF-2868-4251-9128-6535CF554A24}" destId="{E1E436BA-F402-44F4-AB73-0B811F13A772}" srcOrd="2" destOrd="0" parTransId="{7AE3AF79-6AF2-4F53-B064-80738930CF00}" sibTransId="{CE79B471-7A60-4E33-8DE9-5A716912223B}"/>
    <dgm:cxn modelId="{271B8E86-EC69-456A-9467-0B9A0882BF96}" type="presOf" srcId="{E1E436BA-F402-44F4-AB73-0B811F13A772}" destId="{735AE5EC-77D7-45A5-B55E-FBE68A6F8769}" srcOrd="0" destOrd="0" presId="urn:microsoft.com/office/officeart/2005/8/layout/vList4"/>
    <dgm:cxn modelId="{357DF4AB-114D-47E4-8830-939007A28D34}" srcId="{DF94D5EF-2868-4251-9128-6535CF554A24}" destId="{D65E20A1-AEBC-45CB-9ACC-2563AB5C3845}" srcOrd="1" destOrd="0" parTransId="{326689E3-7C53-484F-9047-20CD761D49E2}" sibTransId="{E647AB17-276B-48E4-9498-A104AEB57FA8}"/>
    <dgm:cxn modelId="{9683E5F6-8674-4527-AC92-9BAC5C1417EE}" type="presOf" srcId="{D65E20A1-AEBC-45CB-9ACC-2563AB5C3845}" destId="{997FA6A9-8B45-4ED4-9A6B-9E464CB4F45B}" srcOrd="1" destOrd="0" presId="urn:microsoft.com/office/officeart/2005/8/layout/vList4"/>
    <dgm:cxn modelId="{F1ABD3FE-8E28-40ED-8F7B-7535DC928C27}" type="presParOf" srcId="{E3E38450-AA07-4B9D-8DD6-7EA6B6A7A258}" destId="{BE584807-EA50-4C85-9340-BA9E2A9698CF}" srcOrd="0" destOrd="0" presId="urn:microsoft.com/office/officeart/2005/8/layout/vList4"/>
    <dgm:cxn modelId="{89E1D55B-93BC-4BEF-B8E3-9CEB44CF2EEE}" type="presParOf" srcId="{BE584807-EA50-4C85-9340-BA9E2A9698CF}" destId="{6387ABCA-0F0E-4510-9D7F-BA73FDFB6170}" srcOrd="0" destOrd="0" presId="urn:microsoft.com/office/officeart/2005/8/layout/vList4"/>
    <dgm:cxn modelId="{C9240EB0-76E3-4343-AC0A-823616F23259}" type="presParOf" srcId="{BE584807-EA50-4C85-9340-BA9E2A9698CF}" destId="{6CEA2DD5-CD8D-48C3-8119-E13826E620A1}" srcOrd="1" destOrd="0" presId="urn:microsoft.com/office/officeart/2005/8/layout/vList4"/>
    <dgm:cxn modelId="{FCF7F549-75FE-4B3C-8B5C-4055A4F23466}" type="presParOf" srcId="{BE584807-EA50-4C85-9340-BA9E2A9698CF}" destId="{6B52F182-61BF-45B0-B5F7-9BED58DF690D}" srcOrd="2" destOrd="0" presId="urn:microsoft.com/office/officeart/2005/8/layout/vList4"/>
    <dgm:cxn modelId="{A93D935F-C6A3-4E24-ACB7-EF94B2846C43}" type="presParOf" srcId="{E3E38450-AA07-4B9D-8DD6-7EA6B6A7A258}" destId="{146CC75F-8D6A-45B6-ABA9-1EDFA9C14D6C}" srcOrd="1" destOrd="0" presId="urn:microsoft.com/office/officeart/2005/8/layout/vList4"/>
    <dgm:cxn modelId="{EA0ACDF4-2BBF-4D1C-8078-E59D9DC8D787}" type="presParOf" srcId="{E3E38450-AA07-4B9D-8DD6-7EA6B6A7A258}" destId="{365F83FF-C726-427A-93AD-D1A58029E11E}" srcOrd="2" destOrd="0" presId="urn:microsoft.com/office/officeart/2005/8/layout/vList4"/>
    <dgm:cxn modelId="{348F7343-FE21-4767-8BA1-137A7BDBF6EB}" type="presParOf" srcId="{365F83FF-C726-427A-93AD-D1A58029E11E}" destId="{D293859F-3DDC-4C5B-90CC-5CDAD7E2A161}" srcOrd="0" destOrd="0" presId="urn:microsoft.com/office/officeart/2005/8/layout/vList4"/>
    <dgm:cxn modelId="{5544FF26-C564-452F-9BDD-CFB7CFA0CAC1}" type="presParOf" srcId="{365F83FF-C726-427A-93AD-D1A58029E11E}" destId="{669BC968-C9F9-4163-83E3-0DFA675A21C3}" srcOrd="1" destOrd="0" presId="urn:microsoft.com/office/officeart/2005/8/layout/vList4"/>
    <dgm:cxn modelId="{754A2751-3BDC-4606-9F3F-968BCF0820A2}" type="presParOf" srcId="{365F83FF-C726-427A-93AD-D1A58029E11E}" destId="{997FA6A9-8B45-4ED4-9A6B-9E464CB4F45B}" srcOrd="2" destOrd="0" presId="urn:microsoft.com/office/officeart/2005/8/layout/vList4"/>
    <dgm:cxn modelId="{F99DA1B1-19E3-4796-81A3-DDD06E48CCE3}" type="presParOf" srcId="{E3E38450-AA07-4B9D-8DD6-7EA6B6A7A258}" destId="{616108DA-865B-40D4-850C-A62794B4B849}" srcOrd="3" destOrd="0" presId="urn:microsoft.com/office/officeart/2005/8/layout/vList4"/>
    <dgm:cxn modelId="{8850D291-366C-4BD1-A0E0-968990FDD7A2}" type="presParOf" srcId="{E3E38450-AA07-4B9D-8DD6-7EA6B6A7A258}" destId="{564F34C7-AC2F-4995-8357-63CA968B7B1D}" srcOrd="4" destOrd="0" presId="urn:microsoft.com/office/officeart/2005/8/layout/vList4"/>
    <dgm:cxn modelId="{77E62D2C-18A2-46E9-8DA5-4C69DEBE6978}" type="presParOf" srcId="{564F34C7-AC2F-4995-8357-63CA968B7B1D}" destId="{735AE5EC-77D7-45A5-B55E-FBE68A6F8769}" srcOrd="0" destOrd="0" presId="urn:microsoft.com/office/officeart/2005/8/layout/vList4"/>
    <dgm:cxn modelId="{3E1EAD98-5AC7-47AC-AC79-7EF9ABD705D1}" type="presParOf" srcId="{564F34C7-AC2F-4995-8357-63CA968B7B1D}" destId="{084E6307-7DFF-436A-8AE4-3CA1D406D986}" srcOrd="1" destOrd="0" presId="urn:microsoft.com/office/officeart/2005/8/layout/vList4"/>
    <dgm:cxn modelId="{692982B2-C6DB-4E2B-BC14-FEE9F8EBDEFB}" type="presParOf" srcId="{564F34C7-AC2F-4995-8357-63CA968B7B1D}" destId="{B54C5FE2-AFBA-4B6E-B7F7-BF8B58EE2D91}" srcOrd="2" destOrd="0" presId="urn:microsoft.com/office/officeart/2005/8/layout/vList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0BA0766-84FD-4B03-8BD9-8E1A9A8F8344}" type="doc">
      <dgm:prSet loTypeId="urn:microsoft.com/office/officeart/2018/2/layout/IconVerticalSolidList" loCatId="icon" qsTypeId="urn:microsoft.com/office/officeart/2005/8/quickstyle/simple2" qsCatId="simple" csTypeId="urn:microsoft.com/office/officeart/2018/5/colors/Iconchunking_neutralbg_colorful1" csCatId="colorful" phldr="1"/>
      <dgm:spPr/>
      <dgm:t>
        <a:bodyPr/>
        <a:lstStyle/>
        <a:p>
          <a:endParaRPr lang="de-DE"/>
        </a:p>
      </dgm:t>
    </dgm:pt>
    <dgm:pt modelId="{FE548C06-1C8E-44DD-8734-D46DF123D607}">
      <dgm:prSet custT="1"/>
      <dgm:spPr/>
      <dgm:t>
        <a:bodyPr/>
        <a:lstStyle/>
        <a:p>
          <a:pPr>
            <a:lnSpc>
              <a:spcPct val="100000"/>
            </a:lnSpc>
          </a:pPr>
          <a:r>
            <a:rPr lang="de-DE" sz="2400" dirty="0" err="1"/>
            <a:t>Greenlight</a:t>
          </a:r>
          <a:endParaRPr lang="de-DE" sz="2400" dirty="0"/>
        </a:p>
      </dgm:t>
    </dgm:pt>
    <dgm:pt modelId="{5080EACB-FC3A-474B-94AE-8FD06CD0BA95}" type="parTrans" cxnId="{1D0FFD71-1749-4728-9DFE-B7ED28D2D346}">
      <dgm:prSet/>
      <dgm:spPr/>
      <dgm:t>
        <a:bodyPr/>
        <a:lstStyle/>
        <a:p>
          <a:endParaRPr lang="de-DE"/>
        </a:p>
      </dgm:t>
    </dgm:pt>
    <dgm:pt modelId="{8A23C03C-0F02-4312-97F1-190D39B957AD}" type="sibTrans" cxnId="{1D0FFD71-1749-4728-9DFE-B7ED28D2D346}">
      <dgm:prSet/>
      <dgm:spPr/>
      <dgm:t>
        <a:bodyPr/>
        <a:lstStyle/>
        <a:p>
          <a:endParaRPr lang="de-DE"/>
        </a:p>
      </dgm:t>
    </dgm:pt>
    <dgm:pt modelId="{8E52E182-254F-45B6-86E5-43A9C0957BF9}">
      <dgm:prSet custT="1"/>
      <dgm:spPr/>
      <dgm:t>
        <a:bodyPr/>
        <a:lstStyle/>
        <a:p>
          <a:pPr>
            <a:lnSpc>
              <a:spcPct val="100000"/>
            </a:lnSpc>
          </a:pPr>
          <a:r>
            <a:rPr lang="de-DE" sz="2400" dirty="0" err="1"/>
            <a:t>Breakout</a:t>
          </a:r>
          <a:r>
            <a:rPr lang="de-DE" sz="2400" dirty="0"/>
            <a:t> Rooms</a:t>
          </a:r>
        </a:p>
      </dgm:t>
    </dgm:pt>
    <dgm:pt modelId="{279801EC-A0A8-47AD-BCF2-DC23699EC39C}" type="parTrans" cxnId="{54D83B40-5DE4-4A61-BEF0-E3F91B52AB50}">
      <dgm:prSet/>
      <dgm:spPr/>
      <dgm:t>
        <a:bodyPr/>
        <a:lstStyle/>
        <a:p>
          <a:endParaRPr lang="de-DE"/>
        </a:p>
      </dgm:t>
    </dgm:pt>
    <dgm:pt modelId="{97A794EC-2CE6-4244-BA11-7A14422F84F5}" type="sibTrans" cxnId="{54D83B40-5DE4-4A61-BEF0-E3F91B52AB50}">
      <dgm:prSet/>
      <dgm:spPr/>
      <dgm:t>
        <a:bodyPr/>
        <a:lstStyle/>
        <a:p>
          <a:endParaRPr lang="de-DE"/>
        </a:p>
      </dgm:t>
    </dgm:pt>
    <dgm:pt modelId="{DC61576D-DCDD-4820-B5C7-A832F3D20572}">
      <dgm:prSet custT="1"/>
      <dgm:spPr/>
      <dgm:t>
        <a:bodyPr/>
        <a:lstStyle/>
        <a:p>
          <a:pPr>
            <a:lnSpc>
              <a:spcPct val="100000"/>
            </a:lnSpc>
          </a:pPr>
          <a:r>
            <a:rPr lang="de-DE" sz="2400" dirty="0"/>
            <a:t>Interactive Whiteboard</a:t>
          </a:r>
        </a:p>
      </dgm:t>
    </dgm:pt>
    <dgm:pt modelId="{E9AC5480-3002-4E18-979F-4878E9D5C4DD}" type="parTrans" cxnId="{48D776CB-4026-483E-A6FC-41FF3B43C56D}">
      <dgm:prSet/>
      <dgm:spPr/>
      <dgm:t>
        <a:bodyPr/>
        <a:lstStyle/>
        <a:p>
          <a:endParaRPr lang="de-DE"/>
        </a:p>
      </dgm:t>
    </dgm:pt>
    <dgm:pt modelId="{96BF6729-F112-4BAD-9445-219CD844D262}" type="sibTrans" cxnId="{48D776CB-4026-483E-A6FC-41FF3B43C56D}">
      <dgm:prSet/>
      <dgm:spPr/>
      <dgm:t>
        <a:bodyPr/>
        <a:lstStyle/>
        <a:p>
          <a:endParaRPr lang="de-DE"/>
        </a:p>
      </dgm:t>
    </dgm:pt>
    <dgm:pt modelId="{0FE49685-1F87-41D1-B66A-26000767F947}">
      <dgm:prSet custT="1"/>
      <dgm:spPr/>
      <dgm:t>
        <a:bodyPr/>
        <a:lstStyle/>
        <a:p>
          <a:pPr>
            <a:lnSpc>
              <a:spcPct val="100000"/>
            </a:lnSpc>
          </a:pPr>
          <a:r>
            <a:rPr lang="de-DE" sz="2400" dirty="0"/>
            <a:t>Learning </a:t>
          </a:r>
          <a:r>
            <a:rPr lang="de-DE" sz="2400" dirty="0" err="1"/>
            <a:t>Platform</a:t>
          </a:r>
          <a:r>
            <a:rPr lang="de-DE" sz="2400" dirty="0"/>
            <a:t> Integration</a:t>
          </a:r>
        </a:p>
      </dgm:t>
    </dgm:pt>
    <dgm:pt modelId="{7F921332-1886-4D69-AD3F-8AAFA9C0DA6E}" type="parTrans" cxnId="{44A358F1-57E3-4E27-8344-2F357890D3E4}">
      <dgm:prSet/>
      <dgm:spPr/>
      <dgm:t>
        <a:bodyPr/>
        <a:lstStyle/>
        <a:p>
          <a:endParaRPr lang="de-DE"/>
        </a:p>
      </dgm:t>
    </dgm:pt>
    <dgm:pt modelId="{61F4A3CA-B3D5-46DB-B443-EF9D11BDE592}" type="sibTrans" cxnId="{44A358F1-57E3-4E27-8344-2F357890D3E4}">
      <dgm:prSet/>
      <dgm:spPr/>
      <dgm:t>
        <a:bodyPr/>
        <a:lstStyle/>
        <a:p>
          <a:endParaRPr lang="de-DE"/>
        </a:p>
      </dgm:t>
    </dgm:pt>
    <dgm:pt modelId="{A1701B8A-1F26-4BBF-8F4B-947824D15C73}" type="pres">
      <dgm:prSet presAssocID="{A0BA0766-84FD-4B03-8BD9-8E1A9A8F8344}" presName="root" presStyleCnt="0">
        <dgm:presLayoutVars>
          <dgm:dir/>
          <dgm:resizeHandles val="exact"/>
        </dgm:presLayoutVars>
      </dgm:prSet>
      <dgm:spPr/>
    </dgm:pt>
    <dgm:pt modelId="{6AFE0303-A947-4155-81DD-04B931D27676}" type="pres">
      <dgm:prSet presAssocID="{FE548C06-1C8E-44DD-8734-D46DF123D607}" presName="compNode" presStyleCnt="0"/>
      <dgm:spPr/>
    </dgm:pt>
    <dgm:pt modelId="{D5ECAD66-95C1-4453-9152-289AF388A16D}" type="pres">
      <dgm:prSet presAssocID="{FE548C06-1C8E-44DD-8734-D46DF123D607}" presName="bgRect" presStyleLbl="bgShp" presStyleIdx="0" presStyleCnt="4"/>
      <dgm:spPr/>
    </dgm:pt>
    <dgm:pt modelId="{824B8C82-0ACB-46E5-9300-D86AA29FC2E5}" type="pres">
      <dgm:prSet presAssocID="{FE548C06-1C8E-44DD-8734-D46DF123D607}"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Prozessor mit einfarbiger Füllung"/>
        </a:ext>
      </dgm:extLst>
    </dgm:pt>
    <dgm:pt modelId="{90D9A868-C32C-476A-B6F4-97ADF7D39B03}" type="pres">
      <dgm:prSet presAssocID="{FE548C06-1C8E-44DD-8734-D46DF123D607}" presName="spaceRect" presStyleCnt="0"/>
      <dgm:spPr/>
    </dgm:pt>
    <dgm:pt modelId="{E195AEF6-DD5F-4097-851B-40BDB9352CBC}" type="pres">
      <dgm:prSet presAssocID="{FE548C06-1C8E-44DD-8734-D46DF123D607}" presName="parTx" presStyleLbl="revTx" presStyleIdx="0" presStyleCnt="4">
        <dgm:presLayoutVars>
          <dgm:chMax val="0"/>
          <dgm:chPref val="0"/>
        </dgm:presLayoutVars>
      </dgm:prSet>
      <dgm:spPr/>
    </dgm:pt>
    <dgm:pt modelId="{AC6186CE-B66C-4A7B-88AC-C2A24C471193}" type="pres">
      <dgm:prSet presAssocID="{8A23C03C-0F02-4312-97F1-190D39B957AD}" presName="sibTrans" presStyleCnt="0"/>
      <dgm:spPr/>
    </dgm:pt>
    <dgm:pt modelId="{EEBEACF6-9A89-412F-BDFA-0ABD722310A5}" type="pres">
      <dgm:prSet presAssocID="{8E52E182-254F-45B6-86E5-43A9C0957BF9}" presName="compNode" presStyleCnt="0"/>
      <dgm:spPr/>
    </dgm:pt>
    <dgm:pt modelId="{1F80F5B2-361C-41D8-B5B0-E6005E046A51}" type="pres">
      <dgm:prSet presAssocID="{8E52E182-254F-45B6-86E5-43A9C0957BF9}" presName="bgRect" presStyleLbl="bgShp" presStyleIdx="1" presStyleCnt="4"/>
      <dgm:spPr/>
    </dgm:pt>
    <dgm:pt modelId="{84280427-2C32-4D26-963E-D844DFC089CE}" type="pres">
      <dgm:prSet presAssocID="{8E52E182-254F-45B6-86E5-43A9C0957BF9}" presName="iconRect" presStyleLbl="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Prost mit einfarbiger Füllung"/>
        </a:ext>
      </dgm:extLst>
    </dgm:pt>
    <dgm:pt modelId="{5CBE02E1-42CC-4CA4-A49F-1EE3D0C3721B}" type="pres">
      <dgm:prSet presAssocID="{8E52E182-254F-45B6-86E5-43A9C0957BF9}" presName="spaceRect" presStyleCnt="0"/>
      <dgm:spPr/>
    </dgm:pt>
    <dgm:pt modelId="{FC397646-6728-4038-A92E-2243C3A29E81}" type="pres">
      <dgm:prSet presAssocID="{8E52E182-254F-45B6-86E5-43A9C0957BF9}" presName="parTx" presStyleLbl="revTx" presStyleIdx="1" presStyleCnt="4">
        <dgm:presLayoutVars>
          <dgm:chMax val="0"/>
          <dgm:chPref val="0"/>
        </dgm:presLayoutVars>
      </dgm:prSet>
      <dgm:spPr/>
    </dgm:pt>
    <dgm:pt modelId="{556BEA0F-078A-4C6E-8E16-EDCE48F59A14}" type="pres">
      <dgm:prSet presAssocID="{97A794EC-2CE6-4244-BA11-7A14422F84F5}" presName="sibTrans" presStyleCnt="0"/>
      <dgm:spPr/>
    </dgm:pt>
    <dgm:pt modelId="{F29AEF61-F474-475F-8F4C-F5D0112D369F}" type="pres">
      <dgm:prSet presAssocID="{DC61576D-DCDD-4820-B5C7-A832F3D20572}" presName="compNode" presStyleCnt="0"/>
      <dgm:spPr/>
    </dgm:pt>
    <dgm:pt modelId="{C222A2B0-C09C-47C1-8D89-A3F14352203A}" type="pres">
      <dgm:prSet presAssocID="{DC61576D-DCDD-4820-B5C7-A832F3D20572}" presName="bgRect" presStyleLbl="bgShp" presStyleIdx="2" presStyleCnt="4"/>
      <dgm:spPr/>
    </dgm:pt>
    <dgm:pt modelId="{FB7A5275-2BAF-4B04-96A8-5322D95AE712}" type="pres">
      <dgm:prSet presAssocID="{DC61576D-DCDD-4820-B5C7-A832F3D20572}" presName="iconRect" presStyleLbl="nod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Klemmbrett abgehakt mit einfarbiger Füllung"/>
        </a:ext>
      </dgm:extLst>
    </dgm:pt>
    <dgm:pt modelId="{C2881A0C-B634-46AA-9A73-8C86A5AEE471}" type="pres">
      <dgm:prSet presAssocID="{DC61576D-DCDD-4820-B5C7-A832F3D20572}" presName="spaceRect" presStyleCnt="0"/>
      <dgm:spPr/>
    </dgm:pt>
    <dgm:pt modelId="{68149979-C925-49C0-8CEE-2C4C94F37024}" type="pres">
      <dgm:prSet presAssocID="{DC61576D-DCDD-4820-B5C7-A832F3D20572}" presName="parTx" presStyleLbl="revTx" presStyleIdx="2" presStyleCnt="4">
        <dgm:presLayoutVars>
          <dgm:chMax val="0"/>
          <dgm:chPref val="0"/>
        </dgm:presLayoutVars>
      </dgm:prSet>
      <dgm:spPr/>
    </dgm:pt>
    <dgm:pt modelId="{D01E23EE-7660-48E8-B811-8449482E70A5}" type="pres">
      <dgm:prSet presAssocID="{96BF6729-F112-4BAD-9445-219CD844D262}" presName="sibTrans" presStyleCnt="0"/>
      <dgm:spPr/>
    </dgm:pt>
    <dgm:pt modelId="{23F2DC34-7FFD-4406-A466-2738428A5202}" type="pres">
      <dgm:prSet presAssocID="{0FE49685-1F87-41D1-B66A-26000767F947}" presName="compNode" presStyleCnt="0"/>
      <dgm:spPr/>
    </dgm:pt>
    <dgm:pt modelId="{D91E572C-7A44-441F-A53F-79951DF897F2}" type="pres">
      <dgm:prSet presAssocID="{0FE49685-1F87-41D1-B66A-26000767F947}" presName="bgRect" presStyleLbl="bgShp" presStyleIdx="3" presStyleCnt="4"/>
      <dgm:spPr/>
    </dgm:pt>
    <dgm:pt modelId="{B2AC6D8B-AEFF-4D00-869C-A1C1B47E1680}" type="pres">
      <dgm:prSet presAssocID="{0FE49685-1F87-41D1-B66A-26000767F947}"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Roboterhand mit einfarbiger Füllung"/>
        </a:ext>
      </dgm:extLst>
    </dgm:pt>
    <dgm:pt modelId="{62EC0828-7BC0-4396-A845-E52E17222AE1}" type="pres">
      <dgm:prSet presAssocID="{0FE49685-1F87-41D1-B66A-26000767F947}" presName="spaceRect" presStyleCnt="0"/>
      <dgm:spPr/>
    </dgm:pt>
    <dgm:pt modelId="{3AECF5B6-A92E-400A-B3B0-7EF18D47B22B}" type="pres">
      <dgm:prSet presAssocID="{0FE49685-1F87-41D1-B66A-26000767F947}" presName="parTx" presStyleLbl="revTx" presStyleIdx="3" presStyleCnt="4">
        <dgm:presLayoutVars>
          <dgm:chMax val="0"/>
          <dgm:chPref val="0"/>
        </dgm:presLayoutVars>
      </dgm:prSet>
      <dgm:spPr/>
    </dgm:pt>
  </dgm:ptLst>
  <dgm:cxnLst>
    <dgm:cxn modelId="{9D54BC0D-891C-4194-A4FB-4F1149F49DB7}" type="presOf" srcId="{0FE49685-1F87-41D1-B66A-26000767F947}" destId="{3AECF5B6-A92E-400A-B3B0-7EF18D47B22B}" srcOrd="0" destOrd="0" presId="urn:microsoft.com/office/officeart/2018/2/layout/IconVerticalSolidList"/>
    <dgm:cxn modelId="{09D6C81A-4BC9-41FD-A8D1-7177EBF080EE}" type="presOf" srcId="{A0BA0766-84FD-4B03-8BD9-8E1A9A8F8344}" destId="{A1701B8A-1F26-4BBF-8F4B-947824D15C73}" srcOrd="0" destOrd="0" presId="urn:microsoft.com/office/officeart/2018/2/layout/IconVerticalSolidList"/>
    <dgm:cxn modelId="{6D4D483F-CE3B-4F21-8CC5-98F7EFCE888B}" type="presOf" srcId="{DC61576D-DCDD-4820-B5C7-A832F3D20572}" destId="{68149979-C925-49C0-8CEE-2C4C94F37024}" srcOrd="0" destOrd="0" presId="urn:microsoft.com/office/officeart/2018/2/layout/IconVerticalSolidList"/>
    <dgm:cxn modelId="{54D83B40-5DE4-4A61-BEF0-E3F91B52AB50}" srcId="{A0BA0766-84FD-4B03-8BD9-8E1A9A8F8344}" destId="{8E52E182-254F-45B6-86E5-43A9C0957BF9}" srcOrd="1" destOrd="0" parTransId="{279801EC-A0A8-47AD-BCF2-DC23699EC39C}" sibTransId="{97A794EC-2CE6-4244-BA11-7A14422F84F5}"/>
    <dgm:cxn modelId="{D33D9468-8A9C-4FE1-8C46-FB21966F447C}" type="presOf" srcId="{FE548C06-1C8E-44DD-8734-D46DF123D607}" destId="{E195AEF6-DD5F-4097-851B-40BDB9352CBC}" srcOrd="0" destOrd="0" presId="urn:microsoft.com/office/officeart/2018/2/layout/IconVerticalSolidList"/>
    <dgm:cxn modelId="{1D0FFD71-1749-4728-9DFE-B7ED28D2D346}" srcId="{A0BA0766-84FD-4B03-8BD9-8E1A9A8F8344}" destId="{FE548C06-1C8E-44DD-8734-D46DF123D607}" srcOrd="0" destOrd="0" parTransId="{5080EACB-FC3A-474B-94AE-8FD06CD0BA95}" sibTransId="{8A23C03C-0F02-4312-97F1-190D39B957AD}"/>
    <dgm:cxn modelId="{405B2D82-60BD-4947-8520-C76EBEED718E}" type="presOf" srcId="{8E52E182-254F-45B6-86E5-43A9C0957BF9}" destId="{FC397646-6728-4038-A92E-2243C3A29E81}" srcOrd="0" destOrd="0" presId="urn:microsoft.com/office/officeart/2018/2/layout/IconVerticalSolidList"/>
    <dgm:cxn modelId="{48D776CB-4026-483E-A6FC-41FF3B43C56D}" srcId="{A0BA0766-84FD-4B03-8BD9-8E1A9A8F8344}" destId="{DC61576D-DCDD-4820-B5C7-A832F3D20572}" srcOrd="2" destOrd="0" parTransId="{E9AC5480-3002-4E18-979F-4878E9D5C4DD}" sibTransId="{96BF6729-F112-4BAD-9445-219CD844D262}"/>
    <dgm:cxn modelId="{44A358F1-57E3-4E27-8344-2F357890D3E4}" srcId="{A0BA0766-84FD-4B03-8BD9-8E1A9A8F8344}" destId="{0FE49685-1F87-41D1-B66A-26000767F947}" srcOrd="3" destOrd="0" parTransId="{7F921332-1886-4D69-AD3F-8AAFA9C0DA6E}" sibTransId="{61F4A3CA-B3D5-46DB-B443-EF9D11BDE592}"/>
    <dgm:cxn modelId="{2DA05D47-79C8-478D-9A92-0BC8D629244F}" type="presParOf" srcId="{A1701B8A-1F26-4BBF-8F4B-947824D15C73}" destId="{6AFE0303-A947-4155-81DD-04B931D27676}" srcOrd="0" destOrd="0" presId="urn:microsoft.com/office/officeart/2018/2/layout/IconVerticalSolidList"/>
    <dgm:cxn modelId="{719A5639-BA97-4BD5-B38D-82EE847DE98A}" type="presParOf" srcId="{6AFE0303-A947-4155-81DD-04B931D27676}" destId="{D5ECAD66-95C1-4453-9152-289AF388A16D}" srcOrd="0" destOrd="0" presId="urn:microsoft.com/office/officeart/2018/2/layout/IconVerticalSolidList"/>
    <dgm:cxn modelId="{89E327AE-246E-447E-B73F-03C14518D720}" type="presParOf" srcId="{6AFE0303-A947-4155-81DD-04B931D27676}" destId="{824B8C82-0ACB-46E5-9300-D86AA29FC2E5}" srcOrd="1" destOrd="0" presId="urn:microsoft.com/office/officeart/2018/2/layout/IconVerticalSolidList"/>
    <dgm:cxn modelId="{95331A63-36E4-4697-9B8D-1FE8D151EE44}" type="presParOf" srcId="{6AFE0303-A947-4155-81DD-04B931D27676}" destId="{90D9A868-C32C-476A-B6F4-97ADF7D39B03}" srcOrd="2" destOrd="0" presId="urn:microsoft.com/office/officeart/2018/2/layout/IconVerticalSolidList"/>
    <dgm:cxn modelId="{48762F42-13A5-4088-A730-E7FCDA8E24C0}" type="presParOf" srcId="{6AFE0303-A947-4155-81DD-04B931D27676}" destId="{E195AEF6-DD5F-4097-851B-40BDB9352CBC}" srcOrd="3" destOrd="0" presId="urn:microsoft.com/office/officeart/2018/2/layout/IconVerticalSolidList"/>
    <dgm:cxn modelId="{CF56FC10-6C38-4513-9EB5-9E0C67D63CD3}" type="presParOf" srcId="{A1701B8A-1F26-4BBF-8F4B-947824D15C73}" destId="{AC6186CE-B66C-4A7B-88AC-C2A24C471193}" srcOrd="1" destOrd="0" presId="urn:microsoft.com/office/officeart/2018/2/layout/IconVerticalSolidList"/>
    <dgm:cxn modelId="{4E47644F-9F72-402E-B320-CA27F4B6783D}" type="presParOf" srcId="{A1701B8A-1F26-4BBF-8F4B-947824D15C73}" destId="{EEBEACF6-9A89-412F-BDFA-0ABD722310A5}" srcOrd="2" destOrd="0" presId="urn:microsoft.com/office/officeart/2018/2/layout/IconVerticalSolidList"/>
    <dgm:cxn modelId="{A4C148E2-2672-46EA-9AF2-4C43ABB55B94}" type="presParOf" srcId="{EEBEACF6-9A89-412F-BDFA-0ABD722310A5}" destId="{1F80F5B2-361C-41D8-B5B0-E6005E046A51}" srcOrd="0" destOrd="0" presId="urn:microsoft.com/office/officeart/2018/2/layout/IconVerticalSolidList"/>
    <dgm:cxn modelId="{7462890C-E534-473A-A5BE-0427191ACF26}" type="presParOf" srcId="{EEBEACF6-9A89-412F-BDFA-0ABD722310A5}" destId="{84280427-2C32-4D26-963E-D844DFC089CE}" srcOrd="1" destOrd="0" presId="urn:microsoft.com/office/officeart/2018/2/layout/IconVerticalSolidList"/>
    <dgm:cxn modelId="{C4153A7D-520D-44AC-A1ED-C72B224AFF8B}" type="presParOf" srcId="{EEBEACF6-9A89-412F-BDFA-0ABD722310A5}" destId="{5CBE02E1-42CC-4CA4-A49F-1EE3D0C3721B}" srcOrd="2" destOrd="0" presId="urn:microsoft.com/office/officeart/2018/2/layout/IconVerticalSolidList"/>
    <dgm:cxn modelId="{A6A4034A-00BF-448F-BE97-2F4EA4ADEAF4}" type="presParOf" srcId="{EEBEACF6-9A89-412F-BDFA-0ABD722310A5}" destId="{FC397646-6728-4038-A92E-2243C3A29E81}" srcOrd="3" destOrd="0" presId="urn:microsoft.com/office/officeart/2018/2/layout/IconVerticalSolidList"/>
    <dgm:cxn modelId="{8C714ED8-8354-48B2-AAA0-DB56C3C851B5}" type="presParOf" srcId="{A1701B8A-1F26-4BBF-8F4B-947824D15C73}" destId="{556BEA0F-078A-4C6E-8E16-EDCE48F59A14}" srcOrd="3" destOrd="0" presId="urn:microsoft.com/office/officeart/2018/2/layout/IconVerticalSolidList"/>
    <dgm:cxn modelId="{E3ACFBB5-5277-489A-9A11-42ACB05BA639}" type="presParOf" srcId="{A1701B8A-1F26-4BBF-8F4B-947824D15C73}" destId="{F29AEF61-F474-475F-8F4C-F5D0112D369F}" srcOrd="4" destOrd="0" presId="urn:microsoft.com/office/officeart/2018/2/layout/IconVerticalSolidList"/>
    <dgm:cxn modelId="{8C1A7349-8724-4DEA-ADA6-48EF31FBAE65}" type="presParOf" srcId="{F29AEF61-F474-475F-8F4C-F5D0112D369F}" destId="{C222A2B0-C09C-47C1-8D89-A3F14352203A}" srcOrd="0" destOrd="0" presId="urn:microsoft.com/office/officeart/2018/2/layout/IconVerticalSolidList"/>
    <dgm:cxn modelId="{67917B94-EF2B-4A02-A4CC-93AEAA9F457B}" type="presParOf" srcId="{F29AEF61-F474-475F-8F4C-F5D0112D369F}" destId="{FB7A5275-2BAF-4B04-96A8-5322D95AE712}" srcOrd="1" destOrd="0" presId="urn:microsoft.com/office/officeart/2018/2/layout/IconVerticalSolidList"/>
    <dgm:cxn modelId="{B585D1D9-B268-46F9-87CC-455282B243C0}" type="presParOf" srcId="{F29AEF61-F474-475F-8F4C-F5D0112D369F}" destId="{C2881A0C-B634-46AA-9A73-8C86A5AEE471}" srcOrd="2" destOrd="0" presId="urn:microsoft.com/office/officeart/2018/2/layout/IconVerticalSolidList"/>
    <dgm:cxn modelId="{2F400D23-B92A-43B9-A4DE-8E56BAB59E7C}" type="presParOf" srcId="{F29AEF61-F474-475F-8F4C-F5D0112D369F}" destId="{68149979-C925-49C0-8CEE-2C4C94F37024}" srcOrd="3" destOrd="0" presId="urn:microsoft.com/office/officeart/2018/2/layout/IconVerticalSolidList"/>
    <dgm:cxn modelId="{0329D31A-288B-444C-BA10-C375403805F3}" type="presParOf" srcId="{A1701B8A-1F26-4BBF-8F4B-947824D15C73}" destId="{D01E23EE-7660-48E8-B811-8449482E70A5}" srcOrd="5" destOrd="0" presId="urn:microsoft.com/office/officeart/2018/2/layout/IconVerticalSolidList"/>
    <dgm:cxn modelId="{D7C70776-98DC-4B32-A330-BE2717B4CED5}" type="presParOf" srcId="{A1701B8A-1F26-4BBF-8F4B-947824D15C73}" destId="{23F2DC34-7FFD-4406-A466-2738428A5202}" srcOrd="6" destOrd="0" presId="urn:microsoft.com/office/officeart/2018/2/layout/IconVerticalSolidList"/>
    <dgm:cxn modelId="{04400FD5-5765-4BB0-B07C-CA83B528E4C9}" type="presParOf" srcId="{23F2DC34-7FFD-4406-A466-2738428A5202}" destId="{D91E572C-7A44-441F-A53F-79951DF897F2}" srcOrd="0" destOrd="0" presId="urn:microsoft.com/office/officeart/2018/2/layout/IconVerticalSolidList"/>
    <dgm:cxn modelId="{35DB5B91-27E6-4EFD-8C52-90E92F734645}" type="presParOf" srcId="{23F2DC34-7FFD-4406-A466-2738428A5202}" destId="{B2AC6D8B-AEFF-4D00-869C-A1C1B47E1680}" srcOrd="1" destOrd="0" presId="urn:microsoft.com/office/officeart/2018/2/layout/IconVerticalSolidList"/>
    <dgm:cxn modelId="{4BD1C9BC-CB26-4DB0-A0DA-3493A62BB72C}" type="presParOf" srcId="{23F2DC34-7FFD-4406-A466-2738428A5202}" destId="{62EC0828-7BC0-4396-A845-E52E17222AE1}" srcOrd="2" destOrd="0" presId="urn:microsoft.com/office/officeart/2018/2/layout/IconVerticalSolidList"/>
    <dgm:cxn modelId="{B09CC931-95AC-4688-A500-FFD6B9470953}" type="presParOf" srcId="{23F2DC34-7FFD-4406-A466-2738428A5202}" destId="{3AECF5B6-A92E-400A-B3B0-7EF18D47B22B}" srcOrd="3" destOrd="0" presId="urn:microsoft.com/office/officeart/2018/2/layout/IconVerticalSoli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ECAD66-95C1-4453-9152-289AF388A16D}">
      <dsp:nvSpPr>
        <dsp:cNvPr id="0" name=""/>
        <dsp:cNvSpPr/>
      </dsp:nvSpPr>
      <dsp:spPr>
        <a:xfrm>
          <a:off x="0" y="3110"/>
          <a:ext cx="5744684" cy="107582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4B8C82-0ACB-46E5-9300-D86AA29FC2E5}">
      <dsp:nvSpPr>
        <dsp:cNvPr id="0" name=""/>
        <dsp:cNvSpPr/>
      </dsp:nvSpPr>
      <dsp:spPr>
        <a:xfrm>
          <a:off x="325438" y="245172"/>
          <a:ext cx="592284" cy="59170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E195AEF6-DD5F-4097-851B-40BDB9352CBC}">
      <dsp:nvSpPr>
        <dsp:cNvPr id="0" name=""/>
        <dsp:cNvSpPr/>
      </dsp:nvSpPr>
      <dsp:spPr>
        <a:xfrm>
          <a:off x="1243161" y="3110"/>
          <a:ext cx="4225259" cy="10768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970" tIns="113970" rIns="113970" bIns="113970" numCol="1" spcCol="1270" anchor="ctr" anchorCtr="0">
          <a:noAutofit/>
        </a:bodyPr>
        <a:lstStyle/>
        <a:p>
          <a:pPr marL="0" lvl="0" indent="0" algn="l" defTabSz="889000">
            <a:lnSpc>
              <a:spcPct val="100000"/>
            </a:lnSpc>
            <a:spcBef>
              <a:spcPct val="0"/>
            </a:spcBef>
            <a:spcAft>
              <a:spcPct val="35000"/>
            </a:spcAft>
            <a:buNone/>
          </a:pPr>
          <a:r>
            <a:rPr lang="de-DE" sz="2000" kern="1200" dirty="0"/>
            <a:t>Research </a:t>
          </a:r>
          <a:r>
            <a:rPr lang="de-DE" sz="2000" kern="1200" dirty="0" err="1"/>
            <a:t>gap</a:t>
          </a:r>
          <a:endParaRPr lang="de-DE" sz="2000" kern="1200" dirty="0"/>
        </a:p>
      </dsp:txBody>
      <dsp:txXfrm>
        <a:off x="1243161" y="3110"/>
        <a:ext cx="4225259" cy="1076881"/>
      </dsp:txXfrm>
    </dsp:sp>
    <dsp:sp modelId="{1F80F5B2-361C-41D8-B5B0-E6005E046A51}">
      <dsp:nvSpPr>
        <dsp:cNvPr id="0" name=""/>
        <dsp:cNvSpPr/>
      </dsp:nvSpPr>
      <dsp:spPr>
        <a:xfrm>
          <a:off x="0" y="1341053"/>
          <a:ext cx="5744684" cy="107582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280427-2C32-4D26-963E-D844DFC089CE}">
      <dsp:nvSpPr>
        <dsp:cNvPr id="0" name=""/>
        <dsp:cNvSpPr/>
      </dsp:nvSpPr>
      <dsp:spPr>
        <a:xfrm>
          <a:off x="325438" y="1583115"/>
          <a:ext cx="592284" cy="59170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FC397646-6728-4038-A92E-2243C3A29E81}">
      <dsp:nvSpPr>
        <dsp:cNvPr id="0" name=""/>
        <dsp:cNvSpPr/>
      </dsp:nvSpPr>
      <dsp:spPr>
        <a:xfrm>
          <a:off x="1243161" y="1341053"/>
          <a:ext cx="4225259" cy="10768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970" tIns="113970" rIns="113970" bIns="113970" numCol="1" spcCol="1270" anchor="ctr" anchorCtr="0">
          <a:noAutofit/>
        </a:bodyPr>
        <a:lstStyle/>
        <a:p>
          <a:pPr marL="0" lvl="0" indent="0" algn="l" defTabSz="889000">
            <a:lnSpc>
              <a:spcPct val="100000"/>
            </a:lnSpc>
            <a:spcBef>
              <a:spcPct val="0"/>
            </a:spcBef>
            <a:spcAft>
              <a:spcPct val="35000"/>
            </a:spcAft>
            <a:buNone/>
          </a:pPr>
          <a:r>
            <a:rPr lang="en-US" sz="2000" kern="1200" dirty="0"/>
            <a:t>Many publications in connection with the use of different Conferencing Systems</a:t>
          </a:r>
          <a:endParaRPr lang="de-DE" sz="2000" kern="1200" dirty="0"/>
        </a:p>
      </dsp:txBody>
      <dsp:txXfrm>
        <a:off x="1243161" y="1341053"/>
        <a:ext cx="4225259" cy="1076881"/>
      </dsp:txXfrm>
    </dsp:sp>
    <dsp:sp modelId="{C222A2B0-C09C-47C1-8D89-A3F14352203A}">
      <dsp:nvSpPr>
        <dsp:cNvPr id="0" name=""/>
        <dsp:cNvSpPr/>
      </dsp:nvSpPr>
      <dsp:spPr>
        <a:xfrm>
          <a:off x="0" y="2678997"/>
          <a:ext cx="5744684" cy="107582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7A5275-2BAF-4B04-96A8-5322D95AE712}">
      <dsp:nvSpPr>
        <dsp:cNvPr id="0" name=""/>
        <dsp:cNvSpPr/>
      </dsp:nvSpPr>
      <dsp:spPr>
        <a:xfrm>
          <a:off x="325438" y="2921059"/>
          <a:ext cx="592284" cy="59170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68149979-C925-49C0-8CEE-2C4C94F37024}">
      <dsp:nvSpPr>
        <dsp:cNvPr id="0" name=""/>
        <dsp:cNvSpPr/>
      </dsp:nvSpPr>
      <dsp:spPr>
        <a:xfrm>
          <a:off x="1243161" y="2678997"/>
          <a:ext cx="4225259" cy="10768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970" tIns="113970" rIns="113970" bIns="113970" numCol="1" spcCol="1270" anchor="ctr" anchorCtr="0">
          <a:noAutofit/>
        </a:bodyPr>
        <a:lstStyle/>
        <a:p>
          <a:pPr marL="0" lvl="0" indent="0" algn="l" defTabSz="889000">
            <a:lnSpc>
              <a:spcPct val="100000"/>
            </a:lnSpc>
            <a:spcBef>
              <a:spcPct val="0"/>
            </a:spcBef>
            <a:spcAft>
              <a:spcPct val="35000"/>
            </a:spcAft>
            <a:buNone/>
          </a:pPr>
          <a:r>
            <a:rPr lang="en-US" sz="2000" kern="1200" dirty="0"/>
            <a:t>Nevertheless, no evaluation and comparison explicitly between Microsoft Teams and BigBlueButton</a:t>
          </a:r>
          <a:endParaRPr lang="de-DE" sz="2000" kern="1200" dirty="0"/>
        </a:p>
      </dsp:txBody>
      <dsp:txXfrm>
        <a:off x="1243161" y="2678997"/>
        <a:ext cx="4225259" cy="1076881"/>
      </dsp:txXfrm>
    </dsp:sp>
    <dsp:sp modelId="{D91E572C-7A44-441F-A53F-79951DF897F2}">
      <dsp:nvSpPr>
        <dsp:cNvPr id="0" name=""/>
        <dsp:cNvSpPr/>
      </dsp:nvSpPr>
      <dsp:spPr>
        <a:xfrm>
          <a:off x="0" y="4016941"/>
          <a:ext cx="5744684" cy="107582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AC6D8B-AEFF-4D00-869C-A1C1B47E1680}">
      <dsp:nvSpPr>
        <dsp:cNvPr id="0" name=""/>
        <dsp:cNvSpPr/>
      </dsp:nvSpPr>
      <dsp:spPr>
        <a:xfrm>
          <a:off x="325438" y="4259002"/>
          <a:ext cx="592284" cy="59170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3AECF5B6-A92E-400A-B3B0-7EF18D47B22B}">
      <dsp:nvSpPr>
        <dsp:cNvPr id="0" name=""/>
        <dsp:cNvSpPr/>
      </dsp:nvSpPr>
      <dsp:spPr>
        <a:xfrm>
          <a:off x="1243161" y="4016941"/>
          <a:ext cx="4225259" cy="10768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970" tIns="113970" rIns="113970" bIns="113970" numCol="1" spcCol="1270" anchor="ctr" anchorCtr="0">
          <a:noAutofit/>
        </a:bodyPr>
        <a:lstStyle/>
        <a:p>
          <a:pPr marL="0" lvl="0" indent="0" algn="l" defTabSz="889000">
            <a:lnSpc>
              <a:spcPct val="100000"/>
            </a:lnSpc>
            <a:spcBef>
              <a:spcPct val="0"/>
            </a:spcBef>
            <a:spcAft>
              <a:spcPct val="35000"/>
            </a:spcAft>
            <a:buNone/>
          </a:pPr>
          <a:r>
            <a:rPr lang="en-US" sz="2000" kern="1200" dirty="0"/>
            <a:t>Established focus on remote University Teaching</a:t>
          </a:r>
          <a:endParaRPr lang="de-DE" sz="2000" kern="1200" dirty="0"/>
        </a:p>
      </dsp:txBody>
      <dsp:txXfrm>
        <a:off x="1243161" y="4016941"/>
        <a:ext cx="4225259" cy="107688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BD1580-5F3A-4005-94B2-0BA474F65E6C}">
      <dsp:nvSpPr>
        <dsp:cNvPr id="0" name=""/>
        <dsp:cNvSpPr/>
      </dsp:nvSpPr>
      <dsp:spPr>
        <a:xfrm>
          <a:off x="0" y="0"/>
          <a:ext cx="5157787" cy="1151433"/>
        </a:xfrm>
        <a:prstGeom prst="roundRect">
          <a:avLst>
            <a:gd name="adj" fmla="val 10000"/>
          </a:avLst>
        </a:prstGeom>
        <a:solidFill>
          <a:schemeClr val="accent3">
            <a:shade val="80000"/>
            <a:hueOff val="0"/>
            <a:satOff val="0"/>
            <a:lum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de-DE" sz="2400" kern="1200" dirty="0">
              <a:latin typeface="+mn-lt"/>
            </a:rPr>
            <a:t>Device Independence</a:t>
          </a:r>
        </a:p>
      </dsp:txBody>
      <dsp:txXfrm>
        <a:off x="1146700" y="0"/>
        <a:ext cx="4011086" cy="1151433"/>
      </dsp:txXfrm>
    </dsp:sp>
    <dsp:sp modelId="{239E6CDE-085D-43FD-82D5-880BE8617D09}">
      <dsp:nvSpPr>
        <dsp:cNvPr id="0" name=""/>
        <dsp:cNvSpPr/>
      </dsp:nvSpPr>
      <dsp:spPr>
        <a:xfrm>
          <a:off x="115143" y="115143"/>
          <a:ext cx="1031557" cy="921146"/>
        </a:xfrm>
        <a:prstGeom prst="roundRect">
          <a:avLst>
            <a:gd name="adj" fmla="val 10000"/>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96F66C-0561-4884-A032-453FF9FD0193}">
      <dsp:nvSpPr>
        <dsp:cNvPr id="0" name=""/>
        <dsp:cNvSpPr/>
      </dsp:nvSpPr>
      <dsp:spPr>
        <a:xfrm>
          <a:off x="0" y="1266577"/>
          <a:ext cx="5157787" cy="1151433"/>
        </a:xfrm>
        <a:prstGeom prst="roundRect">
          <a:avLst>
            <a:gd name="adj" fmla="val 10000"/>
          </a:avLst>
        </a:prstGeom>
        <a:solidFill>
          <a:schemeClr val="tx1">
            <a:lumMod val="75000"/>
            <a:lumOff val="25000"/>
          </a:schemeClr>
        </a:solidFill>
        <a:ln w="19050" cap="flat" cmpd="sng" algn="ctr">
          <a:solidFill>
            <a:srgbClr val="E7E6E6">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Font typeface="+mj-lt"/>
            <a:buNone/>
          </a:pPr>
          <a:r>
            <a:rPr lang="de-DE" sz="2400" kern="1200" dirty="0" err="1">
              <a:solidFill>
                <a:prstClr val="white"/>
              </a:solidFill>
              <a:latin typeface="+mn-lt"/>
              <a:ea typeface="+mn-ea"/>
              <a:cs typeface="+mn-cs"/>
            </a:rPr>
            <a:t>Deployable</a:t>
          </a:r>
          <a:r>
            <a:rPr lang="de-DE" sz="2400" kern="1200" dirty="0">
              <a:solidFill>
                <a:prstClr val="white"/>
              </a:solidFill>
              <a:latin typeface="+mn-lt"/>
              <a:ea typeface="+mn-ea"/>
              <a:cs typeface="+mn-cs"/>
            </a:rPr>
            <a:t> in </a:t>
          </a:r>
          <a:r>
            <a:rPr lang="de-DE" sz="2400" kern="1200" dirty="0" err="1">
              <a:solidFill>
                <a:prstClr val="white"/>
              </a:solidFill>
              <a:latin typeface="+mn-lt"/>
              <a:ea typeface="+mn-ea"/>
              <a:cs typeface="+mn-cs"/>
            </a:rPr>
            <a:t>Less</a:t>
          </a:r>
          <a:r>
            <a:rPr lang="de-DE" sz="2400" kern="1200" dirty="0">
              <a:solidFill>
                <a:prstClr val="white"/>
              </a:solidFill>
              <a:latin typeface="+mn-lt"/>
              <a:ea typeface="+mn-ea"/>
              <a:cs typeface="+mn-cs"/>
            </a:rPr>
            <a:t> </a:t>
          </a:r>
          <a:r>
            <a:rPr lang="de-DE" sz="2400" kern="1200" dirty="0" err="1">
              <a:solidFill>
                <a:prstClr val="white"/>
              </a:solidFill>
              <a:latin typeface="+mn-lt"/>
              <a:ea typeface="+mn-ea"/>
              <a:cs typeface="+mn-cs"/>
            </a:rPr>
            <a:t>Than</a:t>
          </a:r>
          <a:r>
            <a:rPr lang="de-DE" sz="2400" kern="1200" dirty="0">
              <a:solidFill>
                <a:prstClr val="white"/>
              </a:solidFill>
              <a:latin typeface="+mn-lt"/>
              <a:ea typeface="+mn-ea"/>
              <a:cs typeface="+mn-cs"/>
            </a:rPr>
            <a:t> 15 </a:t>
          </a:r>
          <a:r>
            <a:rPr lang="de-DE" sz="2400" kern="1200" dirty="0" err="1">
              <a:solidFill>
                <a:prstClr val="white"/>
              </a:solidFill>
              <a:latin typeface="+mn-lt"/>
              <a:ea typeface="+mn-ea"/>
              <a:cs typeface="+mn-cs"/>
            </a:rPr>
            <a:t>Minutes</a:t>
          </a:r>
          <a:endParaRPr lang="de-DE" sz="2400" kern="1200" dirty="0">
            <a:solidFill>
              <a:prstClr val="white"/>
            </a:solidFill>
            <a:latin typeface="+mn-lt"/>
            <a:ea typeface="+mn-ea"/>
            <a:cs typeface="+mn-cs"/>
          </a:endParaRPr>
        </a:p>
      </dsp:txBody>
      <dsp:txXfrm>
        <a:off x="1146700" y="1266577"/>
        <a:ext cx="4011086" cy="1151433"/>
      </dsp:txXfrm>
    </dsp:sp>
    <dsp:sp modelId="{154782D7-BB8E-46A1-BAB9-623A291F5EF8}">
      <dsp:nvSpPr>
        <dsp:cNvPr id="0" name=""/>
        <dsp:cNvSpPr/>
      </dsp:nvSpPr>
      <dsp:spPr>
        <a:xfrm>
          <a:off x="115143" y="1381720"/>
          <a:ext cx="1031557" cy="921146"/>
        </a:xfrm>
        <a:prstGeom prst="roundRect">
          <a:avLst>
            <a:gd name="adj" fmla="val 10000"/>
          </a:avLst>
        </a:prstGeom>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AC83CA7-C655-41B6-B59D-9C92541B359E}">
      <dsp:nvSpPr>
        <dsp:cNvPr id="0" name=""/>
        <dsp:cNvSpPr/>
      </dsp:nvSpPr>
      <dsp:spPr>
        <a:xfrm>
          <a:off x="0" y="2533154"/>
          <a:ext cx="5157787" cy="1151433"/>
        </a:xfrm>
        <a:prstGeom prst="roundRect">
          <a:avLst>
            <a:gd name="adj" fmla="val 10000"/>
          </a:avLst>
        </a:prstGeom>
        <a:solidFill>
          <a:schemeClr val="tx1"/>
        </a:solidFill>
        <a:ln w="19050" cap="flat" cmpd="sng" algn="ctr">
          <a:solidFill>
            <a:srgbClr val="E7E6E6">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933450">
            <a:lnSpc>
              <a:spcPct val="90000"/>
            </a:lnSpc>
            <a:spcBef>
              <a:spcPct val="0"/>
            </a:spcBef>
            <a:spcAft>
              <a:spcPct val="35000"/>
            </a:spcAft>
            <a:buNone/>
          </a:pPr>
          <a:r>
            <a:rPr lang="de-DE" sz="2400" kern="1200" dirty="0" err="1">
              <a:solidFill>
                <a:prstClr val="white"/>
              </a:solidFill>
              <a:latin typeface="+mn-lt"/>
              <a:ea typeface="+mn-ea"/>
              <a:cs typeface="+mn-cs"/>
            </a:rPr>
            <a:t>One</a:t>
          </a:r>
          <a:r>
            <a:rPr lang="de-DE" sz="2400" kern="1200" dirty="0">
              <a:solidFill>
                <a:prstClr val="white"/>
              </a:solidFill>
              <a:latin typeface="+mn-lt"/>
              <a:ea typeface="+mn-ea"/>
              <a:cs typeface="+mn-cs"/>
            </a:rPr>
            <a:t>-Click Link Distribution</a:t>
          </a:r>
        </a:p>
      </dsp:txBody>
      <dsp:txXfrm>
        <a:off x="1146700" y="2533154"/>
        <a:ext cx="4011086" cy="1151433"/>
      </dsp:txXfrm>
    </dsp:sp>
    <dsp:sp modelId="{CDC47321-484A-404C-A746-06BF87ABC3A8}">
      <dsp:nvSpPr>
        <dsp:cNvPr id="0" name=""/>
        <dsp:cNvSpPr/>
      </dsp:nvSpPr>
      <dsp:spPr>
        <a:xfrm>
          <a:off x="115143" y="2648297"/>
          <a:ext cx="1031557" cy="921146"/>
        </a:xfrm>
        <a:prstGeom prst="roundRect">
          <a:avLst>
            <a:gd name="adj" fmla="val 10000"/>
          </a:avLst>
        </a:prstGeom>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7ABCA-0F0E-4510-9D7F-BA73FDFB6170}">
      <dsp:nvSpPr>
        <dsp:cNvPr id="0" name=""/>
        <dsp:cNvSpPr/>
      </dsp:nvSpPr>
      <dsp:spPr>
        <a:xfrm>
          <a:off x="0" y="0"/>
          <a:ext cx="5183188" cy="1151433"/>
        </a:xfrm>
        <a:prstGeom prst="roundRect">
          <a:avLst>
            <a:gd name="adj" fmla="val 10000"/>
          </a:avLst>
        </a:prstGeom>
        <a:solidFill>
          <a:srgbClr val="A5A5A5">
            <a:shade val="80000"/>
            <a:hueOff val="0"/>
            <a:satOff val="0"/>
            <a:lumOff val="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marL="0" lvl="0" indent="0" algn="l" defTabSz="2355850">
            <a:lnSpc>
              <a:spcPct val="90000"/>
            </a:lnSpc>
            <a:spcBef>
              <a:spcPct val="0"/>
            </a:spcBef>
            <a:spcAft>
              <a:spcPct val="35000"/>
            </a:spcAft>
            <a:buNone/>
          </a:pPr>
          <a:r>
            <a:rPr lang="de-DE" sz="2400" kern="1200" dirty="0" err="1">
              <a:solidFill>
                <a:prstClr val="white"/>
              </a:solidFill>
              <a:latin typeface="+mn-lt"/>
              <a:ea typeface="+mn-ea"/>
              <a:cs typeface="+mn-cs"/>
            </a:rPr>
            <a:t>Considerably</a:t>
          </a:r>
          <a:r>
            <a:rPr lang="de-DE" sz="2400" kern="1200" dirty="0">
              <a:solidFill>
                <a:prstClr val="white"/>
              </a:solidFill>
              <a:latin typeface="+mn-lt"/>
              <a:ea typeface="+mn-ea"/>
              <a:cs typeface="+mn-cs"/>
            </a:rPr>
            <a:t> Long Processing Time </a:t>
          </a:r>
          <a:r>
            <a:rPr lang="de-DE" sz="2400" kern="1200" dirty="0" err="1">
              <a:solidFill>
                <a:prstClr val="white"/>
              </a:solidFill>
              <a:latin typeface="+mn-lt"/>
              <a:ea typeface="+mn-ea"/>
              <a:cs typeface="+mn-cs"/>
            </a:rPr>
            <a:t>of</a:t>
          </a:r>
          <a:r>
            <a:rPr lang="de-DE" sz="2400" kern="1200" dirty="0">
              <a:solidFill>
                <a:prstClr val="white"/>
              </a:solidFill>
              <a:latin typeface="+mn-lt"/>
              <a:ea typeface="+mn-ea"/>
              <a:cs typeface="+mn-cs"/>
            </a:rPr>
            <a:t> Recordings</a:t>
          </a:r>
        </a:p>
      </dsp:txBody>
      <dsp:txXfrm>
        <a:off x="1151780" y="0"/>
        <a:ext cx="4031407" cy="1151433"/>
      </dsp:txXfrm>
    </dsp:sp>
    <dsp:sp modelId="{6CEA2DD5-CD8D-48C3-8119-E13826E620A1}">
      <dsp:nvSpPr>
        <dsp:cNvPr id="0" name=""/>
        <dsp:cNvSpPr/>
      </dsp:nvSpPr>
      <dsp:spPr>
        <a:xfrm>
          <a:off x="115143" y="115143"/>
          <a:ext cx="1036637" cy="921146"/>
        </a:xfrm>
        <a:prstGeom prst="roundRect">
          <a:avLst>
            <a:gd name="adj" fmla="val 10000"/>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293859F-3DDC-4C5B-90CC-5CDAD7E2A161}">
      <dsp:nvSpPr>
        <dsp:cNvPr id="0" name=""/>
        <dsp:cNvSpPr/>
      </dsp:nvSpPr>
      <dsp:spPr>
        <a:xfrm>
          <a:off x="0" y="1266577"/>
          <a:ext cx="5183188" cy="1151433"/>
        </a:xfrm>
        <a:prstGeom prst="roundRect">
          <a:avLst>
            <a:gd name="adj" fmla="val 10000"/>
          </a:avLst>
        </a:prstGeom>
        <a:solidFill>
          <a:schemeClr val="tx1">
            <a:lumMod val="75000"/>
            <a:lumOff val="25000"/>
          </a:schemeClr>
        </a:solidFill>
        <a:ln w="19050" cap="flat" cmpd="sng" algn="ctr">
          <a:solidFill>
            <a:srgbClr val="E7E6E6">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Font typeface="+mj-lt"/>
            <a:buNone/>
          </a:pPr>
          <a:r>
            <a:rPr lang="de-DE" sz="2400" kern="1200" dirty="0">
              <a:solidFill>
                <a:prstClr val="white"/>
              </a:solidFill>
              <a:latin typeface="+mn-lt"/>
              <a:ea typeface="+mn-ea"/>
              <a:cs typeface="+mn-cs"/>
            </a:rPr>
            <a:t>Mobile </a:t>
          </a:r>
          <a:r>
            <a:rPr lang="de-DE" sz="2400" kern="1200" dirty="0" err="1">
              <a:solidFill>
                <a:prstClr val="white"/>
              </a:solidFill>
              <a:latin typeface="+mn-lt"/>
              <a:ea typeface="+mn-ea"/>
              <a:cs typeface="+mn-cs"/>
            </a:rPr>
            <a:t>Configuration</a:t>
          </a:r>
          <a:r>
            <a:rPr lang="de-DE" sz="2400" kern="1200" dirty="0">
              <a:solidFill>
                <a:prstClr val="white"/>
              </a:solidFill>
              <a:latin typeface="+mn-lt"/>
              <a:ea typeface="+mn-ea"/>
              <a:cs typeface="+mn-cs"/>
            </a:rPr>
            <a:t> </a:t>
          </a:r>
          <a:r>
            <a:rPr lang="de-DE" sz="2400" kern="1200" dirty="0" err="1">
              <a:solidFill>
                <a:prstClr val="white"/>
              </a:solidFill>
              <a:latin typeface="+mn-lt"/>
              <a:ea typeface="+mn-ea"/>
              <a:cs typeface="+mn-cs"/>
            </a:rPr>
            <a:t>Issues</a:t>
          </a:r>
          <a:endParaRPr lang="de-DE" sz="2400" kern="1200" dirty="0">
            <a:solidFill>
              <a:prstClr val="white"/>
            </a:solidFill>
            <a:latin typeface="+mn-lt"/>
            <a:ea typeface="+mn-ea"/>
            <a:cs typeface="+mn-cs"/>
          </a:endParaRPr>
        </a:p>
      </dsp:txBody>
      <dsp:txXfrm>
        <a:off x="1151780" y="1266577"/>
        <a:ext cx="4031407" cy="1151433"/>
      </dsp:txXfrm>
    </dsp:sp>
    <dsp:sp modelId="{669BC968-C9F9-4163-83E3-0DFA675A21C3}">
      <dsp:nvSpPr>
        <dsp:cNvPr id="0" name=""/>
        <dsp:cNvSpPr/>
      </dsp:nvSpPr>
      <dsp:spPr>
        <a:xfrm>
          <a:off x="115143" y="1381720"/>
          <a:ext cx="1036637" cy="921146"/>
        </a:xfrm>
        <a:prstGeom prst="roundRect">
          <a:avLst>
            <a:gd name="adj" fmla="val 10000"/>
          </a:avLst>
        </a:prstGeom>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35AE5EC-77D7-45A5-B55E-FBE68A6F8769}">
      <dsp:nvSpPr>
        <dsp:cNvPr id="0" name=""/>
        <dsp:cNvSpPr/>
      </dsp:nvSpPr>
      <dsp:spPr>
        <a:xfrm>
          <a:off x="0" y="2533154"/>
          <a:ext cx="5183188" cy="1151433"/>
        </a:xfrm>
        <a:prstGeom prst="roundRect">
          <a:avLst>
            <a:gd name="adj" fmla="val 10000"/>
          </a:avLst>
        </a:prstGeom>
        <a:solidFill>
          <a:schemeClr val="tx1"/>
        </a:solidFill>
        <a:ln w="19050" cap="flat" cmpd="sng" algn="ctr">
          <a:solidFill>
            <a:srgbClr val="E7E6E6">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Font typeface="+mj-lt"/>
            <a:buNone/>
          </a:pPr>
          <a:r>
            <a:rPr lang="de-DE" sz="2400" kern="1200" dirty="0">
              <a:solidFill>
                <a:prstClr val="white"/>
              </a:solidFill>
              <a:latin typeface="+mn-lt"/>
              <a:ea typeface="+mn-ea"/>
              <a:cs typeface="+mn-cs"/>
            </a:rPr>
            <a:t>Security</a:t>
          </a:r>
          <a:r>
            <a:rPr lang="de-DE" sz="2400" kern="1200" baseline="0" dirty="0">
              <a:solidFill>
                <a:prstClr val="white"/>
              </a:solidFill>
              <a:latin typeface="+mn-lt"/>
              <a:ea typeface="+mn-ea"/>
              <a:cs typeface="+mn-cs"/>
            </a:rPr>
            <a:t> </a:t>
          </a:r>
          <a:r>
            <a:rPr lang="de-DE" sz="2400" kern="1200" baseline="0" dirty="0" err="1">
              <a:solidFill>
                <a:prstClr val="white"/>
              </a:solidFill>
              <a:latin typeface="+mn-lt"/>
              <a:ea typeface="+mn-ea"/>
              <a:cs typeface="+mn-cs"/>
            </a:rPr>
            <a:t>Threats</a:t>
          </a:r>
          <a:endParaRPr lang="de-DE" sz="2400" kern="1200" dirty="0">
            <a:solidFill>
              <a:prstClr val="white"/>
            </a:solidFill>
            <a:latin typeface="+mn-lt"/>
            <a:ea typeface="+mn-ea"/>
            <a:cs typeface="+mn-cs"/>
          </a:endParaRPr>
        </a:p>
      </dsp:txBody>
      <dsp:txXfrm>
        <a:off x="1151780" y="2533154"/>
        <a:ext cx="4031407" cy="1151433"/>
      </dsp:txXfrm>
    </dsp:sp>
    <dsp:sp modelId="{084E6307-7DFF-436A-8AE4-3CA1D406D986}">
      <dsp:nvSpPr>
        <dsp:cNvPr id="0" name=""/>
        <dsp:cNvSpPr/>
      </dsp:nvSpPr>
      <dsp:spPr>
        <a:xfrm>
          <a:off x="115143" y="2648297"/>
          <a:ext cx="1036637" cy="921146"/>
        </a:xfrm>
        <a:prstGeom prst="roundRect">
          <a:avLst>
            <a:gd name="adj" fmla="val 10000"/>
          </a:avLst>
        </a:prstGeom>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ECAD66-95C1-4453-9152-289AF388A16D}">
      <dsp:nvSpPr>
        <dsp:cNvPr id="0" name=""/>
        <dsp:cNvSpPr/>
      </dsp:nvSpPr>
      <dsp:spPr>
        <a:xfrm>
          <a:off x="0" y="768019"/>
          <a:ext cx="5744684" cy="141788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4B8C82-0ACB-46E5-9300-D86AA29FC2E5}">
      <dsp:nvSpPr>
        <dsp:cNvPr id="0" name=""/>
        <dsp:cNvSpPr/>
      </dsp:nvSpPr>
      <dsp:spPr>
        <a:xfrm>
          <a:off x="428909" y="1087043"/>
          <a:ext cx="779835" cy="77983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E195AEF6-DD5F-4097-851B-40BDB9352CBC}">
      <dsp:nvSpPr>
        <dsp:cNvPr id="0" name=""/>
        <dsp:cNvSpPr/>
      </dsp:nvSpPr>
      <dsp:spPr>
        <a:xfrm>
          <a:off x="1637654" y="768019"/>
          <a:ext cx="4107030" cy="1417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059" tIns="150059" rIns="150059" bIns="150059" numCol="1" spcCol="1270" anchor="ctr" anchorCtr="0">
          <a:noAutofit/>
        </a:bodyPr>
        <a:lstStyle/>
        <a:p>
          <a:pPr marL="0" lvl="0" indent="0" algn="l" defTabSz="800100">
            <a:lnSpc>
              <a:spcPct val="100000"/>
            </a:lnSpc>
            <a:spcBef>
              <a:spcPct val="0"/>
            </a:spcBef>
            <a:spcAft>
              <a:spcPct val="35000"/>
            </a:spcAft>
            <a:buNone/>
          </a:pPr>
          <a:r>
            <a:rPr lang="en-US" sz="1800" kern="1200" dirty="0">
              <a:solidFill>
                <a:schemeClr val="tx1"/>
              </a:solidFill>
            </a:rPr>
            <a:t>This paper does not compare the technical aspects of communication technologies, but only their usability in the context of remote work.</a:t>
          </a:r>
          <a:endParaRPr lang="de-DE" sz="1800" kern="1200" dirty="0">
            <a:solidFill>
              <a:schemeClr val="tx1"/>
            </a:solidFill>
          </a:endParaRPr>
        </a:p>
      </dsp:txBody>
      <dsp:txXfrm>
        <a:off x="1637654" y="768019"/>
        <a:ext cx="4107030" cy="1417882"/>
      </dsp:txXfrm>
    </dsp:sp>
    <dsp:sp modelId="{1F80F5B2-361C-41D8-B5B0-E6005E046A51}">
      <dsp:nvSpPr>
        <dsp:cNvPr id="0" name=""/>
        <dsp:cNvSpPr/>
      </dsp:nvSpPr>
      <dsp:spPr>
        <a:xfrm>
          <a:off x="0" y="2541068"/>
          <a:ext cx="5744684" cy="141788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280427-2C32-4D26-963E-D844DFC089CE}">
      <dsp:nvSpPr>
        <dsp:cNvPr id="0" name=""/>
        <dsp:cNvSpPr/>
      </dsp:nvSpPr>
      <dsp:spPr>
        <a:xfrm>
          <a:off x="428909" y="2859396"/>
          <a:ext cx="779835" cy="77983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FC397646-6728-4038-A92E-2243C3A29E81}">
      <dsp:nvSpPr>
        <dsp:cNvPr id="0" name=""/>
        <dsp:cNvSpPr/>
      </dsp:nvSpPr>
      <dsp:spPr>
        <a:xfrm>
          <a:off x="1637654" y="2540373"/>
          <a:ext cx="4107030" cy="1417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059" tIns="150059" rIns="150059" bIns="150059" numCol="1" spcCol="1270" anchor="ctr" anchorCtr="0">
          <a:noAutofit/>
        </a:bodyPr>
        <a:lstStyle/>
        <a:p>
          <a:pPr marL="0" lvl="0" indent="0" algn="l" defTabSz="800100">
            <a:lnSpc>
              <a:spcPct val="100000"/>
            </a:lnSpc>
            <a:spcBef>
              <a:spcPct val="0"/>
            </a:spcBef>
            <a:spcAft>
              <a:spcPct val="35000"/>
            </a:spcAft>
            <a:buNone/>
          </a:pPr>
          <a:r>
            <a:rPr lang="en-US" sz="1800" kern="1200" dirty="0">
              <a:solidFill>
                <a:schemeClr val="tx1"/>
              </a:solidFill>
            </a:rPr>
            <a:t>It links existing primary data/secondary data but does not generate new empirical data.</a:t>
          </a:r>
          <a:endParaRPr lang="de-DE" sz="1800" kern="1200" dirty="0">
            <a:solidFill>
              <a:schemeClr val="tx1"/>
            </a:solidFill>
          </a:endParaRPr>
        </a:p>
      </dsp:txBody>
      <dsp:txXfrm>
        <a:off x="1637654" y="2540373"/>
        <a:ext cx="4107030" cy="14178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ECAD66-95C1-4453-9152-289AF388A16D}">
      <dsp:nvSpPr>
        <dsp:cNvPr id="0" name=""/>
        <dsp:cNvSpPr/>
      </dsp:nvSpPr>
      <dsp:spPr>
        <a:xfrm>
          <a:off x="0" y="2945"/>
          <a:ext cx="5744684" cy="133570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4B8C82-0ACB-46E5-9300-D86AA29FC2E5}">
      <dsp:nvSpPr>
        <dsp:cNvPr id="0" name=""/>
        <dsp:cNvSpPr/>
      </dsp:nvSpPr>
      <dsp:spPr>
        <a:xfrm>
          <a:off x="404049" y="303478"/>
          <a:ext cx="735353" cy="73463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E195AEF6-DD5F-4097-851B-40BDB9352CBC}">
      <dsp:nvSpPr>
        <dsp:cNvPr id="0" name=""/>
        <dsp:cNvSpPr/>
      </dsp:nvSpPr>
      <dsp:spPr>
        <a:xfrm>
          <a:off x="1543453" y="2945"/>
          <a:ext cx="4177462" cy="13774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779" tIns="145779" rIns="145779" bIns="145779" numCol="1" spcCol="1270" anchor="ctr" anchorCtr="0">
          <a:noAutofit/>
        </a:bodyPr>
        <a:lstStyle/>
        <a:p>
          <a:pPr marL="0" lvl="0" indent="0" algn="l" defTabSz="800100">
            <a:lnSpc>
              <a:spcPct val="100000"/>
            </a:lnSpc>
            <a:spcBef>
              <a:spcPct val="0"/>
            </a:spcBef>
            <a:spcAft>
              <a:spcPct val="35000"/>
            </a:spcAft>
            <a:buNone/>
          </a:pPr>
          <a:r>
            <a:rPr lang="en-GB" sz="1800" kern="1200" dirty="0"/>
            <a:t>What are Conferencing Systems and what technologies are they</a:t>
          </a:r>
          <a:r>
            <a:rPr lang="en-GB" sz="1800" kern="1200" dirty="0">
              <a:solidFill>
                <a:srgbClr val="FF0000"/>
              </a:solidFill>
            </a:rPr>
            <a:t> </a:t>
          </a:r>
          <a:r>
            <a:rPr lang="en-GB" sz="1800" kern="1200" dirty="0"/>
            <a:t>composed of?</a:t>
          </a:r>
          <a:endParaRPr lang="de-DE" sz="1800" kern="1200" dirty="0"/>
        </a:p>
      </dsp:txBody>
      <dsp:txXfrm>
        <a:off x="1543453" y="2945"/>
        <a:ext cx="4177462" cy="1377441"/>
      </dsp:txXfrm>
    </dsp:sp>
    <dsp:sp modelId="{1F80F5B2-361C-41D8-B5B0-E6005E046A51}">
      <dsp:nvSpPr>
        <dsp:cNvPr id="0" name=""/>
        <dsp:cNvSpPr/>
      </dsp:nvSpPr>
      <dsp:spPr>
        <a:xfrm>
          <a:off x="0" y="1724748"/>
          <a:ext cx="5744684" cy="1335701"/>
        </a:xfrm>
        <a:prstGeom prst="roundRect">
          <a:avLst>
            <a:gd name="adj" fmla="val 10000"/>
          </a:avLst>
        </a:prstGeom>
        <a:solidFill>
          <a:schemeClr val="bg1"/>
        </a:solidFill>
        <a:ln>
          <a:noFill/>
        </a:ln>
        <a:effectLst/>
      </dsp:spPr>
      <dsp:style>
        <a:lnRef idx="0">
          <a:scrgbClr r="0" g="0" b="0"/>
        </a:lnRef>
        <a:fillRef idx="1">
          <a:scrgbClr r="0" g="0" b="0"/>
        </a:fillRef>
        <a:effectRef idx="0">
          <a:scrgbClr r="0" g="0" b="0"/>
        </a:effectRef>
        <a:fontRef idx="minor"/>
      </dsp:style>
    </dsp:sp>
    <dsp:sp modelId="{84280427-2C32-4D26-963E-D844DFC089CE}">
      <dsp:nvSpPr>
        <dsp:cNvPr id="0" name=""/>
        <dsp:cNvSpPr/>
      </dsp:nvSpPr>
      <dsp:spPr>
        <a:xfrm>
          <a:off x="404049" y="2025280"/>
          <a:ext cx="735353" cy="734635"/>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FC397646-6728-4038-A92E-2243C3A29E81}">
      <dsp:nvSpPr>
        <dsp:cNvPr id="0" name=""/>
        <dsp:cNvSpPr/>
      </dsp:nvSpPr>
      <dsp:spPr>
        <a:xfrm>
          <a:off x="1543453" y="1724748"/>
          <a:ext cx="4177462" cy="13774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779" tIns="145779" rIns="145779" bIns="145779" numCol="1" spcCol="1270" anchor="ctr" anchorCtr="0">
          <a:noAutofit/>
        </a:bodyPr>
        <a:lstStyle/>
        <a:p>
          <a:pPr marL="0" lvl="0" indent="0" algn="l" defTabSz="800100">
            <a:lnSpc>
              <a:spcPct val="100000"/>
            </a:lnSpc>
            <a:spcBef>
              <a:spcPct val="0"/>
            </a:spcBef>
            <a:spcAft>
              <a:spcPct val="35000"/>
            </a:spcAft>
            <a:buNone/>
          </a:pPr>
          <a:r>
            <a:rPr lang="en-GB" sz="1800" kern="1200" dirty="0"/>
            <a:t>What are the general advantages and disadvantages of Distance Learning, with means of digital Conferencing Cools, compared to in-class learning?</a:t>
          </a:r>
          <a:endParaRPr lang="de-DE" sz="1800" kern="1200" dirty="0"/>
        </a:p>
      </dsp:txBody>
      <dsp:txXfrm>
        <a:off x="1543453" y="1724748"/>
        <a:ext cx="4177462" cy="1377441"/>
      </dsp:txXfrm>
    </dsp:sp>
    <dsp:sp modelId="{C222A2B0-C09C-47C1-8D89-A3F14352203A}">
      <dsp:nvSpPr>
        <dsp:cNvPr id="0" name=""/>
        <dsp:cNvSpPr/>
      </dsp:nvSpPr>
      <dsp:spPr>
        <a:xfrm>
          <a:off x="0" y="3446550"/>
          <a:ext cx="5744684" cy="133570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7A5275-2BAF-4B04-96A8-5322D95AE712}">
      <dsp:nvSpPr>
        <dsp:cNvPr id="0" name=""/>
        <dsp:cNvSpPr/>
      </dsp:nvSpPr>
      <dsp:spPr>
        <a:xfrm>
          <a:off x="404049" y="3747083"/>
          <a:ext cx="735353" cy="734635"/>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68149979-C925-49C0-8CEE-2C4C94F37024}">
      <dsp:nvSpPr>
        <dsp:cNvPr id="0" name=""/>
        <dsp:cNvSpPr/>
      </dsp:nvSpPr>
      <dsp:spPr>
        <a:xfrm>
          <a:off x="1543453" y="3446550"/>
          <a:ext cx="4177462" cy="13774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779" tIns="145779" rIns="145779" bIns="145779" numCol="1" spcCol="1270" anchor="ctr" anchorCtr="0">
          <a:noAutofit/>
        </a:bodyPr>
        <a:lstStyle/>
        <a:p>
          <a:pPr marL="0" lvl="0" indent="0" algn="l" defTabSz="800100">
            <a:lnSpc>
              <a:spcPct val="100000"/>
            </a:lnSpc>
            <a:spcBef>
              <a:spcPct val="0"/>
            </a:spcBef>
            <a:spcAft>
              <a:spcPct val="35000"/>
            </a:spcAft>
            <a:buNone/>
          </a:pPr>
          <a:r>
            <a:rPr lang="en-GB" sz="1800" kern="1200" dirty="0"/>
            <a:t>How does MS-Teams and BigBlueButton work, what are each`s advantages and disadvantages and what is more suitable for University Teaching and why?</a:t>
          </a:r>
          <a:endParaRPr lang="de-DE" sz="1800" kern="1200" dirty="0"/>
        </a:p>
      </dsp:txBody>
      <dsp:txXfrm>
        <a:off x="1543453" y="3446550"/>
        <a:ext cx="4177462" cy="13774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2D56AD-6A4B-4685-A0EC-C97B3EB188A2}">
      <dsp:nvSpPr>
        <dsp:cNvPr id="0" name=""/>
        <dsp:cNvSpPr/>
      </dsp:nvSpPr>
      <dsp:spPr>
        <a:xfrm>
          <a:off x="0" y="2794"/>
          <a:ext cx="10515600" cy="127307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B40DD5-5721-4E66-B3F3-EE729069EDE4}">
      <dsp:nvSpPr>
        <dsp:cNvPr id="0" name=""/>
        <dsp:cNvSpPr/>
      </dsp:nvSpPr>
      <dsp:spPr>
        <a:xfrm>
          <a:off x="385104" y="289236"/>
          <a:ext cx="700874" cy="70019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337936B-4E49-484C-A501-62BFCF397965}">
      <dsp:nvSpPr>
        <dsp:cNvPr id="0" name=""/>
        <dsp:cNvSpPr/>
      </dsp:nvSpPr>
      <dsp:spPr>
        <a:xfrm>
          <a:off x="1471083" y="2794"/>
          <a:ext cx="8868857" cy="12743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865" tIns="134865" rIns="134865" bIns="134865" numCol="1" spcCol="1270" anchor="ctr" anchorCtr="0">
          <a:noAutofit/>
        </a:bodyPr>
        <a:lstStyle/>
        <a:p>
          <a:pPr marL="0" lvl="0" indent="0" algn="l" defTabSz="711200">
            <a:lnSpc>
              <a:spcPct val="100000"/>
            </a:lnSpc>
            <a:spcBef>
              <a:spcPct val="0"/>
            </a:spcBef>
            <a:spcAft>
              <a:spcPct val="35000"/>
            </a:spcAft>
            <a:buNone/>
          </a:pPr>
          <a:r>
            <a:rPr lang="en-GB" sz="1600" kern="1200" dirty="0">
              <a:solidFill>
                <a:schemeClr val="tx1"/>
              </a:solidFill>
            </a:rPr>
            <a:t>The focus of the work is on qualitative data, implementing a systematic literature review. The aim is to explore differences between MS-Teams and BigBlueButton, using description and narration methods.</a:t>
          </a:r>
        </a:p>
      </dsp:txBody>
      <dsp:txXfrm>
        <a:off x="1471083" y="2794"/>
        <a:ext cx="8868857" cy="1274317"/>
      </dsp:txXfrm>
    </dsp:sp>
    <dsp:sp modelId="{032867C9-EDB5-405F-ADEA-4CE1790CEE81}">
      <dsp:nvSpPr>
        <dsp:cNvPr id="0" name=""/>
        <dsp:cNvSpPr/>
      </dsp:nvSpPr>
      <dsp:spPr>
        <a:xfrm>
          <a:off x="0" y="1538510"/>
          <a:ext cx="10515600" cy="127307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95017C-CCAD-413F-972D-0CCC5D30D217}">
      <dsp:nvSpPr>
        <dsp:cNvPr id="0" name=""/>
        <dsp:cNvSpPr/>
      </dsp:nvSpPr>
      <dsp:spPr>
        <a:xfrm>
          <a:off x="385104" y="1824951"/>
          <a:ext cx="700874" cy="70019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A98B89A-9829-4EAD-9637-D5B85B6D2FCA}">
      <dsp:nvSpPr>
        <dsp:cNvPr id="0" name=""/>
        <dsp:cNvSpPr/>
      </dsp:nvSpPr>
      <dsp:spPr>
        <a:xfrm>
          <a:off x="1471083" y="1538510"/>
          <a:ext cx="8868857" cy="12743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865" tIns="134865" rIns="134865" bIns="134865" numCol="1" spcCol="1270" anchor="ctr" anchorCtr="0">
          <a:noAutofit/>
        </a:bodyPr>
        <a:lstStyle/>
        <a:p>
          <a:pPr marL="0" lvl="0" indent="0" algn="l" defTabSz="711200">
            <a:lnSpc>
              <a:spcPct val="100000"/>
            </a:lnSpc>
            <a:spcBef>
              <a:spcPct val="0"/>
            </a:spcBef>
            <a:spcAft>
              <a:spcPct val="35000"/>
            </a:spcAft>
            <a:buNone/>
          </a:pPr>
          <a:r>
            <a:rPr lang="en-US" sz="1600" kern="1200" dirty="0">
              <a:solidFill>
                <a:schemeClr val="tx1"/>
              </a:solidFill>
            </a:rPr>
            <a:t>For information gathering, mainly primary data was used, which originates from various scientific works. In addition, selected scientific articles are used as sources of information, most of which are already based on primary data. The WU catalog and the special search engines Google Scholar and Elsevier are the main origin of the collected sources, as well as the respective Webpages and Forums of the Conferencing Tools.</a:t>
          </a:r>
        </a:p>
      </dsp:txBody>
      <dsp:txXfrm>
        <a:off x="1471083" y="1538510"/>
        <a:ext cx="8868857" cy="1274317"/>
      </dsp:txXfrm>
    </dsp:sp>
    <dsp:sp modelId="{AF49B6C3-D1A4-4FF2-A2A7-3DC070358C72}">
      <dsp:nvSpPr>
        <dsp:cNvPr id="0" name=""/>
        <dsp:cNvSpPr/>
      </dsp:nvSpPr>
      <dsp:spPr>
        <a:xfrm>
          <a:off x="0" y="3074226"/>
          <a:ext cx="10515600" cy="127307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F48E06-F0F7-4824-A17D-AD6635A58B37}">
      <dsp:nvSpPr>
        <dsp:cNvPr id="0" name=""/>
        <dsp:cNvSpPr/>
      </dsp:nvSpPr>
      <dsp:spPr>
        <a:xfrm>
          <a:off x="385104" y="3360667"/>
          <a:ext cx="700874" cy="70019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4EB6AC5-376A-4A51-882D-157173B8DA6C}">
      <dsp:nvSpPr>
        <dsp:cNvPr id="0" name=""/>
        <dsp:cNvSpPr/>
      </dsp:nvSpPr>
      <dsp:spPr>
        <a:xfrm>
          <a:off x="1471083" y="3074226"/>
          <a:ext cx="8868857" cy="12743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865" tIns="134865" rIns="134865" bIns="134865" numCol="1" spcCol="1270" anchor="ctr" anchorCtr="0">
          <a:noAutofit/>
        </a:bodyPr>
        <a:lstStyle/>
        <a:p>
          <a:pPr marL="0" lvl="0" indent="0" algn="l" defTabSz="711200">
            <a:lnSpc>
              <a:spcPct val="100000"/>
            </a:lnSpc>
            <a:spcBef>
              <a:spcPct val="0"/>
            </a:spcBef>
            <a:spcAft>
              <a:spcPct val="35000"/>
            </a:spcAft>
            <a:buNone/>
          </a:pPr>
          <a:r>
            <a:rPr lang="en-US" sz="1600" kern="1200" dirty="0">
              <a:solidFill>
                <a:schemeClr val="tx1"/>
              </a:solidFill>
            </a:rPr>
            <a:t>The chosen approach is based on the research problem mentioned before. Existing literary sources are to be linked in order to gain new insights into MS-Teams and BigBlueButton</a:t>
          </a:r>
          <a:r>
            <a:rPr lang="en-US" sz="1600" kern="1200" dirty="0">
              <a:solidFill>
                <a:srgbClr val="FF0000"/>
              </a:solidFill>
            </a:rPr>
            <a:t> </a:t>
          </a:r>
          <a:r>
            <a:rPr lang="en-US" sz="1600" kern="1200" dirty="0">
              <a:solidFill>
                <a:schemeClr val="tx1"/>
              </a:solidFill>
            </a:rPr>
            <a:t>for University Teaching.</a:t>
          </a:r>
        </a:p>
      </dsp:txBody>
      <dsp:txXfrm>
        <a:off x="1471083" y="3074226"/>
        <a:ext cx="8868857" cy="12743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BD1580-5F3A-4005-94B2-0BA474F65E6C}">
      <dsp:nvSpPr>
        <dsp:cNvPr id="0" name=""/>
        <dsp:cNvSpPr/>
      </dsp:nvSpPr>
      <dsp:spPr>
        <a:xfrm>
          <a:off x="0" y="0"/>
          <a:ext cx="5157787" cy="1068403"/>
        </a:xfrm>
        <a:prstGeom prst="roundRect">
          <a:avLst>
            <a:gd name="adj" fmla="val 10000"/>
          </a:avLst>
        </a:prstGeom>
        <a:solidFill>
          <a:schemeClr val="accent3">
            <a:shade val="80000"/>
            <a:hueOff val="0"/>
            <a:satOff val="0"/>
            <a:lum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de-DE" sz="2400" kern="1200" dirty="0"/>
            <a:t>Independence </a:t>
          </a:r>
          <a:r>
            <a:rPr lang="de-DE" sz="2400" kern="1200" dirty="0" err="1"/>
            <a:t>of</a:t>
          </a:r>
          <a:r>
            <a:rPr lang="de-DE" sz="2400" kern="1200" dirty="0"/>
            <a:t> </a:t>
          </a:r>
          <a:r>
            <a:rPr lang="de-DE" sz="2400" kern="1200" dirty="0" err="1"/>
            <a:t>Physical</a:t>
          </a:r>
          <a:r>
            <a:rPr lang="de-DE" sz="2400" kern="1200" dirty="0"/>
            <a:t> Hardware</a:t>
          </a:r>
        </a:p>
      </dsp:txBody>
      <dsp:txXfrm>
        <a:off x="1138397" y="0"/>
        <a:ext cx="4019389" cy="1068403"/>
      </dsp:txXfrm>
    </dsp:sp>
    <dsp:sp modelId="{239E6CDE-085D-43FD-82D5-880BE8617D09}">
      <dsp:nvSpPr>
        <dsp:cNvPr id="0" name=""/>
        <dsp:cNvSpPr/>
      </dsp:nvSpPr>
      <dsp:spPr>
        <a:xfrm>
          <a:off x="106840" y="106840"/>
          <a:ext cx="1031557" cy="854722"/>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96F66C-0561-4884-A032-453FF9FD0193}">
      <dsp:nvSpPr>
        <dsp:cNvPr id="0" name=""/>
        <dsp:cNvSpPr/>
      </dsp:nvSpPr>
      <dsp:spPr>
        <a:xfrm>
          <a:off x="0" y="1175243"/>
          <a:ext cx="5157787" cy="1068403"/>
        </a:xfrm>
        <a:prstGeom prst="roundRect">
          <a:avLst>
            <a:gd name="adj" fmla="val 10000"/>
          </a:avLst>
        </a:prstGeom>
        <a:solidFill>
          <a:prstClr val="black">
            <a:lumMod val="85000"/>
            <a:lumOff val="15000"/>
          </a:prstClr>
        </a:solidFill>
        <a:ln w="19050" cap="flat" cmpd="sng" algn="ctr">
          <a:solidFill>
            <a:srgbClr val="E7E6E6">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Font typeface="+mj-lt"/>
            <a:buNone/>
          </a:pPr>
          <a:r>
            <a:rPr lang="de-DE" sz="2400" kern="1200" dirty="0">
              <a:solidFill>
                <a:prstClr val="white"/>
              </a:solidFill>
              <a:latin typeface="Calibri" panose="020F0502020204030204"/>
              <a:ea typeface="+mn-ea"/>
              <a:cs typeface="+mn-cs"/>
            </a:rPr>
            <a:t>Location Independence</a:t>
          </a:r>
        </a:p>
      </dsp:txBody>
      <dsp:txXfrm>
        <a:off x="1138397" y="1175243"/>
        <a:ext cx="4019389" cy="1068403"/>
      </dsp:txXfrm>
    </dsp:sp>
    <dsp:sp modelId="{154782D7-BB8E-46A1-BAB9-623A291F5EF8}">
      <dsp:nvSpPr>
        <dsp:cNvPr id="0" name=""/>
        <dsp:cNvSpPr/>
      </dsp:nvSpPr>
      <dsp:spPr>
        <a:xfrm>
          <a:off x="106840" y="1282084"/>
          <a:ext cx="1031557" cy="854722"/>
        </a:xfrm>
        <a:prstGeom prst="roundRect">
          <a:avLst>
            <a:gd name="adj" fmla="val 10000"/>
          </a:avLst>
        </a:prstGeom>
        <a:blipFill rotWithShape="1">
          <a:blip xmlns:r="http://schemas.openxmlformats.org/officeDocument/2006/relationships" r:embed="rId3">
            <a:extLst>
              <a:ext uri="{96DAC541-7B7A-43D3-8B79-37D633B846F1}">
                <asvg:svgBlip xmlns:asvg="http://schemas.microsoft.com/office/drawing/2016/SVG/main" r:embed="rId4"/>
              </a:ext>
            </a:extLst>
          </a:blip>
          <a:srcRect/>
          <a:stretch>
            <a:fillRect t="-6000" b="-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7ABCA-0F0E-4510-9D7F-BA73FDFB6170}">
      <dsp:nvSpPr>
        <dsp:cNvPr id="0" name=""/>
        <dsp:cNvSpPr/>
      </dsp:nvSpPr>
      <dsp:spPr>
        <a:xfrm>
          <a:off x="0" y="0"/>
          <a:ext cx="5183188" cy="1068403"/>
        </a:xfrm>
        <a:prstGeom prst="roundRect">
          <a:avLst>
            <a:gd name="adj" fmla="val 10000"/>
          </a:avLst>
        </a:prstGeom>
        <a:solidFill>
          <a:srgbClr val="A5A5A5">
            <a:shade val="80000"/>
            <a:hueOff val="0"/>
            <a:satOff val="0"/>
            <a:lumOff val="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marL="0" lvl="0" indent="0" algn="l" defTabSz="2355850">
            <a:lnSpc>
              <a:spcPct val="90000"/>
            </a:lnSpc>
            <a:spcBef>
              <a:spcPct val="0"/>
            </a:spcBef>
            <a:spcAft>
              <a:spcPct val="35000"/>
            </a:spcAft>
            <a:buNone/>
          </a:pPr>
          <a:r>
            <a:rPr lang="de-DE" sz="2400" kern="1200" dirty="0">
              <a:solidFill>
                <a:prstClr val="white"/>
              </a:solidFill>
              <a:latin typeface="Calibri" panose="020F0502020204030204"/>
              <a:ea typeface="+mn-ea"/>
              <a:cs typeface="+mn-cs"/>
            </a:rPr>
            <a:t>Communication Inferior </a:t>
          </a:r>
          <a:r>
            <a:rPr lang="de-DE" sz="2400" kern="1200" dirty="0" err="1">
              <a:solidFill>
                <a:prstClr val="white"/>
              </a:solidFill>
              <a:latin typeface="Calibri" panose="020F0502020204030204"/>
              <a:ea typeface="+mn-ea"/>
              <a:cs typeface="+mn-cs"/>
            </a:rPr>
            <a:t>to</a:t>
          </a:r>
          <a:r>
            <a:rPr lang="de-DE" sz="2400" kern="1200" dirty="0">
              <a:solidFill>
                <a:prstClr val="white"/>
              </a:solidFill>
              <a:latin typeface="Calibri" panose="020F0502020204030204"/>
              <a:ea typeface="+mn-ea"/>
              <a:cs typeface="+mn-cs"/>
            </a:rPr>
            <a:t> Real </a:t>
          </a:r>
          <a:r>
            <a:rPr lang="de-DE" sz="2400" kern="1200" dirty="0" err="1">
              <a:solidFill>
                <a:prstClr val="white"/>
              </a:solidFill>
              <a:latin typeface="Calibri" panose="020F0502020204030204"/>
              <a:ea typeface="+mn-ea"/>
              <a:cs typeface="+mn-cs"/>
            </a:rPr>
            <a:t>Conversations</a:t>
          </a:r>
          <a:endParaRPr lang="de-DE" sz="2400" kern="1200" dirty="0">
            <a:solidFill>
              <a:prstClr val="white"/>
            </a:solidFill>
            <a:latin typeface="Calibri" panose="020F0502020204030204"/>
            <a:ea typeface="+mn-ea"/>
            <a:cs typeface="+mn-cs"/>
          </a:endParaRPr>
        </a:p>
      </dsp:txBody>
      <dsp:txXfrm>
        <a:off x="1143477" y="0"/>
        <a:ext cx="4039710" cy="1068403"/>
      </dsp:txXfrm>
    </dsp:sp>
    <dsp:sp modelId="{6CEA2DD5-CD8D-48C3-8119-E13826E620A1}">
      <dsp:nvSpPr>
        <dsp:cNvPr id="0" name=""/>
        <dsp:cNvSpPr/>
      </dsp:nvSpPr>
      <dsp:spPr>
        <a:xfrm>
          <a:off x="106840" y="106840"/>
          <a:ext cx="1036637" cy="854722"/>
        </a:xfrm>
        <a:prstGeom prst="roundRect">
          <a:avLst>
            <a:gd name="adj" fmla="val 10000"/>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t="-11000" b="-11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293859F-3DDC-4C5B-90CC-5CDAD7E2A161}">
      <dsp:nvSpPr>
        <dsp:cNvPr id="0" name=""/>
        <dsp:cNvSpPr/>
      </dsp:nvSpPr>
      <dsp:spPr>
        <a:xfrm>
          <a:off x="0" y="1175788"/>
          <a:ext cx="5183188" cy="1068403"/>
        </a:xfrm>
        <a:prstGeom prst="roundRect">
          <a:avLst>
            <a:gd name="adj" fmla="val 10000"/>
          </a:avLst>
        </a:prstGeom>
        <a:solidFill>
          <a:prstClr val="black">
            <a:lumMod val="85000"/>
            <a:lumOff val="15000"/>
          </a:prstClr>
        </a:solidFill>
        <a:ln w="19050" cap="flat" cmpd="sng" algn="ctr">
          <a:solidFill>
            <a:srgbClr val="E7E6E6">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Font typeface="+mj-lt"/>
            <a:buNone/>
          </a:pPr>
          <a:r>
            <a:rPr lang="de-DE" sz="2400" kern="1200" dirty="0" err="1">
              <a:solidFill>
                <a:prstClr val="white"/>
              </a:solidFill>
              <a:latin typeface="Calibri" panose="020F0502020204030204"/>
              <a:ea typeface="+mn-ea"/>
              <a:cs typeface="+mn-cs"/>
            </a:rPr>
            <a:t>Deployment</a:t>
          </a:r>
          <a:r>
            <a:rPr lang="de-DE" sz="2400" kern="1200" dirty="0">
              <a:solidFill>
                <a:prstClr val="white"/>
              </a:solidFill>
              <a:latin typeface="Calibri" panose="020F0502020204030204"/>
              <a:ea typeface="+mn-ea"/>
              <a:cs typeface="+mn-cs"/>
            </a:rPr>
            <a:t> </a:t>
          </a:r>
          <a:r>
            <a:rPr lang="de-DE" sz="2400" kern="1200" dirty="0" err="1">
              <a:solidFill>
                <a:prstClr val="white"/>
              </a:solidFill>
              <a:latin typeface="Calibri" panose="020F0502020204030204"/>
              <a:ea typeface="+mn-ea"/>
              <a:cs typeface="+mn-cs"/>
            </a:rPr>
            <a:t>Cost</a:t>
          </a:r>
          <a:endParaRPr lang="de-DE" sz="2400" kern="1200" dirty="0">
            <a:solidFill>
              <a:prstClr val="white"/>
            </a:solidFill>
            <a:latin typeface="Calibri" panose="020F0502020204030204"/>
            <a:ea typeface="+mn-ea"/>
            <a:cs typeface="+mn-cs"/>
          </a:endParaRPr>
        </a:p>
      </dsp:txBody>
      <dsp:txXfrm>
        <a:off x="1143477" y="1175788"/>
        <a:ext cx="4039710" cy="1068403"/>
      </dsp:txXfrm>
    </dsp:sp>
    <dsp:sp modelId="{669BC968-C9F9-4163-83E3-0DFA675A21C3}">
      <dsp:nvSpPr>
        <dsp:cNvPr id="0" name=""/>
        <dsp:cNvSpPr/>
      </dsp:nvSpPr>
      <dsp:spPr>
        <a:xfrm>
          <a:off x="106840" y="1282084"/>
          <a:ext cx="1036637" cy="854722"/>
        </a:xfrm>
        <a:prstGeom prst="roundRect">
          <a:avLst>
            <a:gd name="adj" fmla="val 10000"/>
          </a:avLst>
        </a:prstGeom>
        <a:blipFill rotWithShape="1">
          <a:blip xmlns:r="http://schemas.openxmlformats.org/officeDocument/2006/relationships" r:embed="rId3">
            <a:extLst>
              <a:ext uri="{96DAC541-7B7A-43D3-8B79-37D633B846F1}">
                <asvg:svgBlip xmlns:asvg="http://schemas.microsoft.com/office/drawing/2016/SVG/main" r:embed="rId4"/>
              </a:ext>
            </a:extLst>
          </a:blip>
          <a:srcRect/>
          <a:stretch>
            <a:fillRect t="-6000" b="-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ECAD66-95C1-4453-9152-289AF388A16D}">
      <dsp:nvSpPr>
        <dsp:cNvPr id="0" name=""/>
        <dsp:cNvSpPr/>
      </dsp:nvSpPr>
      <dsp:spPr>
        <a:xfrm>
          <a:off x="0" y="1961"/>
          <a:ext cx="5744684" cy="9941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4B8C82-0ACB-46E5-9300-D86AA29FC2E5}">
      <dsp:nvSpPr>
        <dsp:cNvPr id="0" name=""/>
        <dsp:cNvSpPr/>
      </dsp:nvSpPr>
      <dsp:spPr>
        <a:xfrm>
          <a:off x="300739" y="225651"/>
          <a:ext cx="546798" cy="546798"/>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E195AEF6-DD5F-4097-851B-40BDB9352CBC}">
      <dsp:nvSpPr>
        <dsp:cNvPr id="0" name=""/>
        <dsp:cNvSpPr/>
      </dsp:nvSpPr>
      <dsp:spPr>
        <a:xfrm>
          <a:off x="1148277" y="1961"/>
          <a:ext cx="4596407" cy="99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217" tIns="105217" rIns="105217" bIns="105217" numCol="1" spcCol="1270" anchor="ctr" anchorCtr="0">
          <a:noAutofit/>
        </a:bodyPr>
        <a:lstStyle/>
        <a:p>
          <a:pPr marL="0" lvl="0" indent="0" algn="l" defTabSz="1066800">
            <a:lnSpc>
              <a:spcPct val="100000"/>
            </a:lnSpc>
            <a:spcBef>
              <a:spcPct val="0"/>
            </a:spcBef>
            <a:spcAft>
              <a:spcPct val="35000"/>
            </a:spcAft>
            <a:buNone/>
          </a:pPr>
          <a:r>
            <a:rPr lang="de-DE" sz="2400" kern="1200" dirty="0"/>
            <a:t>App Integration</a:t>
          </a:r>
        </a:p>
      </dsp:txBody>
      <dsp:txXfrm>
        <a:off x="1148277" y="1961"/>
        <a:ext cx="4596407" cy="994179"/>
      </dsp:txXfrm>
    </dsp:sp>
    <dsp:sp modelId="{1F80F5B2-361C-41D8-B5B0-E6005E046A51}">
      <dsp:nvSpPr>
        <dsp:cNvPr id="0" name=""/>
        <dsp:cNvSpPr/>
      </dsp:nvSpPr>
      <dsp:spPr>
        <a:xfrm>
          <a:off x="0" y="1244686"/>
          <a:ext cx="5744684" cy="9941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280427-2C32-4D26-963E-D844DFC089CE}">
      <dsp:nvSpPr>
        <dsp:cNvPr id="0" name=""/>
        <dsp:cNvSpPr/>
      </dsp:nvSpPr>
      <dsp:spPr>
        <a:xfrm>
          <a:off x="300739" y="1468376"/>
          <a:ext cx="546798" cy="546798"/>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FC397646-6728-4038-A92E-2243C3A29E81}">
      <dsp:nvSpPr>
        <dsp:cNvPr id="0" name=""/>
        <dsp:cNvSpPr/>
      </dsp:nvSpPr>
      <dsp:spPr>
        <a:xfrm>
          <a:off x="1148277" y="1244686"/>
          <a:ext cx="4596407" cy="99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217" tIns="105217" rIns="105217" bIns="105217" numCol="1" spcCol="1270" anchor="ctr" anchorCtr="0">
          <a:noAutofit/>
        </a:bodyPr>
        <a:lstStyle/>
        <a:p>
          <a:pPr marL="0" lvl="0" indent="0" algn="l" defTabSz="1066800">
            <a:lnSpc>
              <a:spcPct val="100000"/>
            </a:lnSpc>
            <a:spcBef>
              <a:spcPct val="0"/>
            </a:spcBef>
            <a:spcAft>
              <a:spcPct val="35000"/>
            </a:spcAft>
            <a:buNone/>
          </a:pPr>
          <a:r>
            <a:rPr lang="de-DE" sz="2400" kern="1200" dirty="0" err="1"/>
            <a:t>Together</a:t>
          </a:r>
          <a:r>
            <a:rPr lang="de-DE" sz="2400" kern="1200" dirty="0"/>
            <a:t> Mode</a:t>
          </a:r>
        </a:p>
      </dsp:txBody>
      <dsp:txXfrm>
        <a:off x="1148277" y="1244686"/>
        <a:ext cx="4596407" cy="994179"/>
      </dsp:txXfrm>
    </dsp:sp>
    <dsp:sp modelId="{C222A2B0-C09C-47C1-8D89-A3F14352203A}">
      <dsp:nvSpPr>
        <dsp:cNvPr id="0" name=""/>
        <dsp:cNvSpPr/>
      </dsp:nvSpPr>
      <dsp:spPr>
        <a:xfrm>
          <a:off x="0" y="2487410"/>
          <a:ext cx="5744684" cy="9941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7A5275-2BAF-4B04-96A8-5322D95AE712}">
      <dsp:nvSpPr>
        <dsp:cNvPr id="0" name=""/>
        <dsp:cNvSpPr/>
      </dsp:nvSpPr>
      <dsp:spPr>
        <a:xfrm>
          <a:off x="300739" y="2711100"/>
          <a:ext cx="546798" cy="546798"/>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68149979-C925-49C0-8CEE-2C4C94F37024}">
      <dsp:nvSpPr>
        <dsp:cNvPr id="0" name=""/>
        <dsp:cNvSpPr/>
      </dsp:nvSpPr>
      <dsp:spPr>
        <a:xfrm>
          <a:off x="1148277" y="2487410"/>
          <a:ext cx="4596407" cy="99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217" tIns="105217" rIns="105217" bIns="105217" numCol="1" spcCol="1270" anchor="ctr" anchorCtr="0">
          <a:noAutofit/>
        </a:bodyPr>
        <a:lstStyle/>
        <a:p>
          <a:pPr marL="0" lvl="0" indent="0" algn="l" defTabSz="1066800">
            <a:lnSpc>
              <a:spcPct val="100000"/>
            </a:lnSpc>
            <a:spcBef>
              <a:spcPct val="0"/>
            </a:spcBef>
            <a:spcAft>
              <a:spcPct val="35000"/>
            </a:spcAft>
            <a:buNone/>
          </a:pPr>
          <a:r>
            <a:rPr lang="de-DE" sz="2400" kern="1200" dirty="0" err="1"/>
            <a:t>Productivity</a:t>
          </a:r>
          <a:r>
            <a:rPr lang="de-DE" sz="2400" kern="1200" dirty="0"/>
            <a:t> Score</a:t>
          </a:r>
        </a:p>
      </dsp:txBody>
      <dsp:txXfrm>
        <a:off x="1148277" y="2487410"/>
        <a:ext cx="4596407" cy="994179"/>
      </dsp:txXfrm>
    </dsp:sp>
    <dsp:sp modelId="{D91E572C-7A44-441F-A53F-79951DF897F2}">
      <dsp:nvSpPr>
        <dsp:cNvPr id="0" name=""/>
        <dsp:cNvSpPr/>
      </dsp:nvSpPr>
      <dsp:spPr>
        <a:xfrm>
          <a:off x="0" y="3730134"/>
          <a:ext cx="5744684" cy="9941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AC6D8B-AEFF-4D00-869C-A1C1B47E1680}">
      <dsp:nvSpPr>
        <dsp:cNvPr id="0" name=""/>
        <dsp:cNvSpPr/>
      </dsp:nvSpPr>
      <dsp:spPr>
        <a:xfrm>
          <a:off x="300739" y="3953825"/>
          <a:ext cx="546798" cy="546798"/>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3AECF5B6-A92E-400A-B3B0-7EF18D47B22B}">
      <dsp:nvSpPr>
        <dsp:cNvPr id="0" name=""/>
        <dsp:cNvSpPr/>
      </dsp:nvSpPr>
      <dsp:spPr>
        <a:xfrm>
          <a:off x="1148277" y="3730134"/>
          <a:ext cx="4596407" cy="99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217" tIns="105217" rIns="105217" bIns="105217" numCol="1" spcCol="1270" anchor="ctr" anchorCtr="0">
          <a:noAutofit/>
        </a:bodyPr>
        <a:lstStyle/>
        <a:p>
          <a:pPr marL="0" lvl="0" indent="0" algn="l" defTabSz="1066800">
            <a:lnSpc>
              <a:spcPct val="100000"/>
            </a:lnSpc>
            <a:spcBef>
              <a:spcPct val="0"/>
            </a:spcBef>
            <a:spcAft>
              <a:spcPct val="35000"/>
            </a:spcAft>
            <a:buNone/>
          </a:pPr>
          <a:r>
            <a:rPr lang="de-DE" sz="2400" kern="1200" dirty="0" err="1"/>
            <a:t>Conversational</a:t>
          </a:r>
          <a:r>
            <a:rPr lang="de-DE" sz="2400" kern="1200" dirty="0"/>
            <a:t> Bots</a:t>
          </a:r>
        </a:p>
      </dsp:txBody>
      <dsp:txXfrm>
        <a:off x="1148277" y="3730134"/>
        <a:ext cx="4596407" cy="99417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BD1580-5F3A-4005-94B2-0BA474F65E6C}">
      <dsp:nvSpPr>
        <dsp:cNvPr id="0" name=""/>
        <dsp:cNvSpPr/>
      </dsp:nvSpPr>
      <dsp:spPr>
        <a:xfrm>
          <a:off x="0" y="0"/>
          <a:ext cx="5157787" cy="1151433"/>
        </a:xfrm>
        <a:prstGeom prst="roundRect">
          <a:avLst>
            <a:gd name="adj" fmla="val 10000"/>
          </a:avLst>
        </a:prstGeom>
        <a:solidFill>
          <a:schemeClr val="accent3">
            <a:shade val="80000"/>
            <a:hueOff val="0"/>
            <a:satOff val="0"/>
            <a:lum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de-DE" sz="2400" kern="1200" dirty="0">
              <a:solidFill>
                <a:prstClr val="white"/>
              </a:solidFill>
              <a:latin typeface="+mn-lt"/>
              <a:ea typeface="+mn-ea"/>
              <a:cs typeface="+mn-cs"/>
            </a:rPr>
            <a:t>Outlook Integration</a:t>
          </a:r>
          <a:endParaRPr lang="de-DE" sz="2400" kern="1200" dirty="0">
            <a:latin typeface="+mn-lt"/>
          </a:endParaRPr>
        </a:p>
      </dsp:txBody>
      <dsp:txXfrm>
        <a:off x="1146700" y="0"/>
        <a:ext cx="4011086" cy="1151433"/>
      </dsp:txXfrm>
    </dsp:sp>
    <dsp:sp modelId="{239E6CDE-085D-43FD-82D5-880BE8617D09}">
      <dsp:nvSpPr>
        <dsp:cNvPr id="0" name=""/>
        <dsp:cNvSpPr/>
      </dsp:nvSpPr>
      <dsp:spPr>
        <a:xfrm>
          <a:off x="115143" y="115143"/>
          <a:ext cx="1031557" cy="921146"/>
        </a:xfrm>
        <a:prstGeom prst="roundRect">
          <a:avLst>
            <a:gd name="adj" fmla="val 10000"/>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96F66C-0561-4884-A032-453FF9FD0193}">
      <dsp:nvSpPr>
        <dsp:cNvPr id="0" name=""/>
        <dsp:cNvSpPr/>
      </dsp:nvSpPr>
      <dsp:spPr>
        <a:xfrm>
          <a:off x="0" y="1266577"/>
          <a:ext cx="5157787" cy="1151433"/>
        </a:xfrm>
        <a:prstGeom prst="roundRect">
          <a:avLst>
            <a:gd name="adj" fmla="val 10000"/>
          </a:avLst>
        </a:prstGeom>
        <a:solidFill>
          <a:schemeClr val="tx1">
            <a:lumMod val="75000"/>
            <a:lumOff val="25000"/>
          </a:schemeClr>
        </a:solidFill>
        <a:ln w="19050" cap="flat" cmpd="sng" algn="ctr">
          <a:solidFill>
            <a:srgbClr val="E7E6E6">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Font typeface="+mj-lt"/>
            <a:buNone/>
          </a:pPr>
          <a:r>
            <a:rPr lang="de-DE" sz="2400" kern="1200" dirty="0">
              <a:solidFill>
                <a:prstClr val="white"/>
              </a:solidFill>
              <a:latin typeface="+mn-lt"/>
              <a:ea typeface="+mn-ea"/>
              <a:cs typeface="+mn-cs"/>
            </a:rPr>
            <a:t>Private </a:t>
          </a:r>
          <a:r>
            <a:rPr lang="de-DE" sz="2400" kern="1200" dirty="0" err="1">
              <a:solidFill>
                <a:prstClr val="white"/>
              </a:solidFill>
              <a:latin typeface="+mn-lt"/>
              <a:ea typeface="+mn-ea"/>
              <a:cs typeface="+mn-cs"/>
            </a:rPr>
            <a:t>Activity</a:t>
          </a:r>
          <a:r>
            <a:rPr lang="de-DE" sz="2400" kern="1200" dirty="0">
              <a:solidFill>
                <a:prstClr val="white"/>
              </a:solidFill>
              <a:latin typeface="+mn-lt"/>
              <a:ea typeface="+mn-ea"/>
              <a:cs typeface="+mn-cs"/>
            </a:rPr>
            <a:t> Channel</a:t>
          </a:r>
        </a:p>
      </dsp:txBody>
      <dsp:txXfrm>
        <a:off x="1146700" y="1266577"/>
        <a:ext cx="4011086" cy="1151433"/>
      </dsp:txXfrm>
    </dsp:sp>
    <dsp:sp modelId="{154782D7-BB8E-46A1-BAB9-623A291F5EF8}">
      <dsp:nvSpPr>
        <dsp:cNvPr id="0" name=""/>
        <dsp:cNvSpPr/>
      </dsp:nvSpPr>
      <dsp:spPr>
        <a:xfrm>
          <a:off x="115143" y="1381720"/>
          <a:ext cx="1031557" cy="921146"/>
        </a:xfrm>
        <a:prstGeom prst="roundRect">
          <a:avLst>
            <a:gd name="adj" fmla="val 10000"/>
          </a:avLst>
        </a:prstGeom>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AC83CA7-C655-41B6-B59D-9C92541B359E}">
      <dsp:nvSpPr>
        <dsp:cNvPr id="0" name=""/>
        <dsp:cNvSpPr/>
      </dsp:nvSpPr>
      <dsp:spPr>
        <a:xfrm>
          <a:off x="0" y="2533154"/>
          <a:ext cx="5157787" cy="1151433"/>
        </a:xfrm>
        <a:prstGeom prst="roundRect">
          <a:avLst>
            <a:gd name="adj" fmla="val 10000"/>
          </a:avLst>
        </a:prstGeom>
        <a:solidFill>
          <a:schemeClr val="tx1"/>
        </a:solidFill>
        <a:ln w="19050" cap="flat" cmpd="sng" algn="ctr">
          <a:solidFill>
            <a:srgbClr val="E7E6E6">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933450">
            <a:lnSpc>
              <a:spcPct val="90000"/>
            </a:lnSpc>
            <a:spcBef>
              <a:spcPct val="0"/>
            </a:spcBef>
            <a:spcAft>
              <a:spcPct val="35000"/>
            </a:spcAft>
            <a:buNone/>
          </a:pPr>
          <a:r>
            <a:rPr lang="de-DE" sz="2400" kern="1200" dirty="0">
              <a:solidFill>
                <a:prstClr val="white"/>
              </a:solidFill>
              <a:latin typeface="+mn-lt"/>
              <a:ea typeface="+mn-ea"/>
              <a:cs typeface="+mn-cs"/>
            </a:rPr>
            <a:t>Joint </a:t>
          </a:r>
          <a:r>
            <a:rPr lang="de-DE" sz="2400" kern="1200" dirty="0" err="1">
              <a:solidFill>
                <a:prstClr val="white"/>
              </a:solidFill>
              <a:latin typeface="+mn-lt"/>
              <a:ea typeface="+mn-ea"/>
              <a:cs typeface="+mn-cs"/>
            </a:rPr>
            <a:t>Editing</a:t>
          </a:r>
          <a:r>
            <a:rPr lang="de-DE" sz="2400" kern="1200" dirty="0">
              <a:solidFill>
                <a:prstClr val="white"/>
              </a:solidFill>
              <a:latin typeface="+mn-lt"/>
              <a:ea typeface="+mn-ea"/>
              <a:cs typeface="+mn-cs"/>
            </a:rPr>
            <a:t> </a:t>
          </a:r>
          <a:r>
            <a:rPr lang="de-DE" sz="2400" kern="1200" dirty="0" err="1">
              <a:solidFill>
                <a:prstClr val="white"/>
              </a:solidFill>
              <a:latin typeface="+mn-lt"/>
              <a:ea typeface="+mn-ea"/>
              <a:cs typeface="+mn-cs"/>
            </a:rPr>
            <a:t>of</a:t>
          </a:r>
          <a:r>
            <a:rPr lang="de-DE" sz="2400" kern="1200" dirty="0">
              <a:solidFill>
                <a:prstClr val="white"/>
              </a:solidFill>
              <a:latin typeface="+mn-lt"/>
              <a:ea typeface="+mn-ea"/>
              <a:cs typeface="+mn-cs"/>
            </a:rPr>
            <a:t> </a:t>
          </a:r>
          <a:r>
            <a:rPr lang="de-DE" sz="2400" kern="1200" dirty="0" err="1">
              <a:solidFill>
                <a:prstClr val="white"/>
              </a:solidFill>
              <a:latin typeface="+mn-lt"/>
              <a:ea typeface="+mn-ea"/>
              <a:cs typeface="+mn-cs"/>
            </a:rPr>
            <a:t>Documents</a:t>
          </a:r>
          <a:endParaRPr lang="de-DE" sz="2400" kern="1200" dirty="0">
            <a:solidFill>
              <a:prstClr val="white"/>
            </a:solidFill>
            <a:latin typeface="+mn-lt"/>
            <a:ea typeface="+mn-ea"/>
            <a:cs typeface="+mn-cs"/>
          </a:endParaRPr>
        </a:p>
      </dsp:txBody>
      <dsp:txXfrm>
        <a:off x="1146700" y="2533154"/>
        <a:ext cx="4011086" cy="1151433"/>
      </dsp:txXfrm>
    </dsp:sp>
    <dsp:sp modelId="{CDC47321-484A-404C-A746-06BF87ABC3A8}">
      <dsp:nvSpPr>
        <dsp:cNvPr id="0" name=""/>
        <dsp:cNvSpPr/>
      </dsp:nvSpPr>
      <dsp:spPr>
        <a:xfrm>
          <a:off x="115143" y="2648297"/>
          <a:ext cx="1031557" cy="921146"/>
        </a:xfrm>
        <a:prstGeom prst="roundRect">
          <a:avLst>
            <a:gd name="adj" fmla="val 10000"/>
          </a:avLst>
        </a:prstGeom>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7ABCA-0F0E-4510-9D7F-BA73FDFB6170}">
      <dsp:nvSpPr>
        <dsp:cNvPr id="0" name=""/>
        <dsp:cNvSpPr/>
      </dsp:nvSpPr>
      <dsp:spPr>
        <a:xfrm>
          <a:off x="0" y="0"/>
          <a:ext cx="5183188" cy="1151433"/>
        </a:xfrm>
        <a:prstGeom prst="roundRect">
          <a:avLst>
            <a:gd name="adj" fmla="val 10000"/>
          </a:avLst>
        </a:prstGeom>
        <a:solidFill>
          <a:srgbClr val="A5A5A5">
            <a:shade val="80000"/>
            <a:hueOff val="0"/>
            <a:satOff val="0"/>
            <a:lumOff val="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marL="0" lvl="0" indent="0" algn="l" defTabSz="2355850">
            <a:lnSpc>
              <a:spcPct val="90000"/>
            </a:lnSpc>
            <a:spcBef>
              <a:spcPct val="0"/>
            </a:spcBef>
            <a:spcAft>
              <a:spcPct val="35000"/>
            </a:spcAft>
            <a:buNone/>
          </a:pPr>
          <a:r>
            <a:rPr lang="de-DE" sz="2400" kern="1200" dirty="0" err="1">
              <a:solidFill>
                <a:prstClr val="white"/>
              </a:solidFill>
              <a:latin typeface="+mn-lt"/>
              <a:ea typeface="+mn-ea"/>
              <a:cs typeface="+mn-cs"/>
            </a:rPr>
            <a:t>Overwhelming</a:t>
          </a:r>
          <a:r>
            <a:rPr lang="de-DE" sz="2400" kern="1200" dirty="0">
              <a:solidFill>
                <a:prstClr val="white"/>
              </a:solidFill>
              <a:latin typeface="+mn-lt"/>
              <a:ea typeface="+mn-ea"/>
              <a:cs typeface="+mn-cs"/>
            </a:rPr>
            <a:t> </a:t>
          </a:r>
          <a:r>
            <a:rPr lang="de-DE" sz="2400" kern="1200" dirty="0" err="1">
              <a:solidFill>
                <a:prstClr val="white"/>
              </a:solidFill>
              <a:latin typeface="+mn-lt"/>
              <a:ea typeface="+mn-ea"/>
              <a:cs typeface="+mn-cs"/>
            </a:rPr>
            <a:t>Functionality</a:t>
          </a:r>
          <a:endParaRPr lang="de-DE" sz="2400" kern="1200" dirty="0">
            <a:solidFill>
              <a:prstClr val="white"/>
            </a:solidFill>
            <a:latin typeface="+mn-lt"/>
            <a:ea typeface="+mn-ea"/>
            <a:cs typeface="+mn-cs"/>
          </a:endParaRPr>
        </a:p>
      </dsp:txBody>
      <dsp:txXfrm>
        <a:off x="1151780" y="0"/>
        <a:ext cx="4031407" cy="1151433"/>
      </dsp:txXfrm>
    </dsp:sp>
    <dsp:sp modelId="{6CEA2DD5-CD8D-48C3-8119-E13826E620A1}">
      <dsp:nvSpPr>
        <dsp:cNvPr id="0" name=""/>
        <dsp:cNvSpPr/>
      </dsp:nvSpPr>
      <dsp:spPr>
        <a:xfrm>
          <a:off x="115143" y="115143"/>
          <a:ext cx="1036637" cy="921146"/>
        </a:xfrm>
        <a:prstGeom prst="roundRect">
          <a:avLst>
            <a:gd name="adj" fmla="val 10000"/>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293859F-3DDC-4C5B-90CC-5CDAD7E2A161}">
      <dsp:nvSpPr>
        <dsp:cNvPr id="0" name=""/>
        <dsp:cNvSpPr/>
      </dsp:nvSpPr>
      <dsp:spPr>
        <a:xfrm>
          <a:off x="0" y="1266577"/>
          <a:ext cx="5183188" cy="1151433"/>
        </a:xfrm>
        <a:prstGeom prst="roundRect">
          <a:avLst>
            <a:gd name="adj" fmla="val 10000"/>
          </a:avLst>
        </a:prstGeom>
        <a:solidFill>
          <a:schemeClr val="tx1">
            <a:lumMod val="75000"/>
            <a:lumOff val="25000"/>
          </a:schemeClr>
        </a:solidFill>
        <a:ln w="19050" cap="flat" cmpd="sng" algn="ctr">
          <a:solidFill>
            <a:srgbClr val="E7E6E6">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Font typeface="+mj-lt"/>
            <a:buNone/>
          </a:pPr>
          <a:r>
            <a:rPr lang="de-DE" sz="2400" kern="1200" dirty="0" err="1">
              <a:solidFill>
                <a:prstClr val="white"/>
              </a:solidFill>
              <a:latin typeface="+mn-lt"/>
              <a:ea typeface="+mn-ea"/>
              <a:cs typeface="+mn-cs"/>
            </a:rPr>
            <a:t>Missing</a:t>
          </a:r>
          <a:r>
            <a:rPr lang="de-DE" sz="2400" kern="1200" dirty="0">
              <a:solidFill>
                <a:prstClr val="white"/>
              </a:solidFill>
              <a:latin typeface="+mn-lt"/>
              <a:ea typeface="+mn-ea"/>
              <a:cs typeface="+mn-cs"/>
            </a:rPr>
            <a:t> </a:t>
          </a:r>
          <a:r>
            <a:rPr lang="de-DE" sz="2400" kern="1200" dirty="0" err="1">
              <a:solidFill>
                <a:prstClr val="white"/>
              </a:solidFill>
              <a:latin typeface="+mn-lt"/>
              <a:ea typeface="+mn-ea"/>
              <a:cs typeface="+mn-cs"/>
            </a:rPr>
            <a:t>Document</a:t>
          </a:r>
          <a:r>
            <a:rPr lang="de-DE" sz="2400" kern="1200" dirty="0">
              <a:solidFill>
                <a:prstClr val="white"/>
              </a:solidFill>
              <a:latin typeface="+mn-lt"/>
              <a:ea typeface="+mn-ea"/>
              <a:cs typeface="+mn-cs"/>
            </a:rPr>
            <a:t> </a:t>
          </a:r>
          <a:r>
            <a:rPr lang="de-DE" sz="2400" kern="1200" dirty="0" err="1">
              <a:solidFill>
                <a:prstClr val="white"/>
              </a:solidFill>
              <a:latin typeface="+mn-lt"/>
              <a:ea typeface="+mn-ea"/>
              <a:cs typeface="+mn-cs"/>
            </a:rPr>
            <a:t>Structure</a:t>
          </a:r>
          <a:endParaRPr lang="de-DE" sz="2400" kern="1200" dirty="0">
            <a:solidFill>
              <a:prstClr val="white"/>
            </a:solidFill>
            <a:latin typeface="+mn-lt"/>
            <a:ea typeface="+mn-ea"/>
            <a:cs typeface="+mn-cs"/>
          </a:endParaRPr>
        </a:p>
      </dsp:txBody>
      <dsp:txXfrm>
        <a:off x="1151780" y="1266577"/>
        <a:ext cx="4031407" cy="1151433"/>
      </dsp:txXfrm>
    </dsp:sp>
    <dsp:sp modelId="{669BC968-C9F9-4163-83E3-0DFA675A21C3}">
      <dsp:nvSpPr>
        <dsp:cNvPr id="0" name=""/>
        <dsp:cNvSpPr/>
      </dsp:nvSpPr>
      <dsp:spPr>
        <a:xfrm>
          <a:off x="115143" y="1381720"/>
          <a:ext cx="1036637" cy="921146"/>
        </a:xfrm>
        <a:prstGeom prst="roundRect">
          <a:avLst>
            <a:gd name="adj" fmla="val 10000"/>
          </a:avLst>
        </a:prstGeom>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35AE5EC-77D7-45A5-B55E-FBE68A6F8769}">
      <dsp:nvSpPr>
        <dsp:cNvPr id="0" name=""/>
        <dsp:cNvSpPr/>
      </dsp:nvSpPr>
      <dsp:spPr>
        <a:xfrm>
          <a:off x="0" y="2533154"/>
          <a:ext cx="5183188" cy="1151433"/>
        </a:xfrm>
        <a:prstGeom prst="roundRect">
          <a:avLst>
            <a:gd name="adj" fmla="val 10000"/>
          </a:avLst>
        </a:prstGeom>
        <a:solidFill>
          <a:schemeClr val="tx1"/>
        </a:solidFill>
        <a:ln w="19050" cap="flat" cmpd="sng" algn="ctr">
          <a:solidFill>
            <a:srgbClr val="E7E6E6">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Font typeface="+mj-lt"/>
            <a:buNone/>
          </a:pPr>
          <a:r>
            <a:rPr lang="de-DE" sz="2400" kern="1200" dirty="0">
              <a:solidFill>
                <a:prstClr val="white"/>
              </a:solidFill>
              <a:latin typeface="+mn-lt"/>
              <a:ea typeface="+mn-ea"/>
              <a:cs typeface="+mn-cs"/>
            </a:rPr>
            <a:t>Data Security/Privacy </a:t>
          </a:r>
          <a:r>
            <a:rPr lang="de-DE" sz="2400" kern="1200" dirty="0" err="1">
              <a:solidFill>
                <a:prstClr val="white"/>
              </a:solidFill>
              <a:latin typeface="+mn-lt"/>
              <a:ea typeface="+mn-ea"/>
              <a:cs typeface="+mn-cs"/>
            </a:rPr>
            <a:t>Issues</a:t>
          </a:r>
          <a:r>
            <a:rPr lang="de-DE" sz="2400" kern="1200" dirty="0">
              <a:solidFill>
                <a:prstClr val="white"/>
              </a:solidFill>
              <a:latin typeface="+mn-lt"/>
              <a:ea typeface="+mn-ea"/>
              <a:cs typeface="+mn-cs"/>
            </a:rPr>
            <a:t> (GDPR)</a:t>
          </a:r>
        </a:p>
      </dsp:txBody>
      <dsp:txXfrm>
        <a:off x="1151780" y="2533154"/>
        <a:ext cx="4031407" cy="1151433"/>
      </dsp:txXfrm>
    </dsp:sp>
    <dsp:sp modelId="{084E6307-7DFF-436A-8AE4-3CA1D406D986}">
      <dsp:nvSpPr>
        <dsp:cNvPr id="0" name=""/>
        <dsp:cNvSpPr/>
      </dsp:nvSpPr>
      <dsp:spPr>
        <a:xfrm>
          <a:off x="115143" y="2648297"/>
          <a:ext cx="1036637" cy="921146"/>
        </a:xfrm>
        <a:prstGeom prst="roundRect">
          <a:avLst>
            <a:gd name="adj" fmla="val 10000"/>
          </a:avLst>
        </a:prstGeom>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t="-6000" b="-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ECAD66-95C1-4453-9152-289AF388A16D}">
      <dsp:nvSpPr>
        <dsp:cNvPr id="0" name=""/>
        <dsp:cNvSpPr/>
      </dsp:nvSpPr>
      <dsp:spPr>
        <a:xfrm>
          <a:off x="0" y="1961"/>
          <a:ext cx="5744684" cy="9941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4B8C82-0ACB-46E5-9300-D86AA29FC2E5}">
      <dsp:nvSpPr>
        <dsp:cNvPr id="0" name=""/>
        <dsp:cNvSpPr/>
      </dsp:nvSpPr>
      <dsp:spPr>
        <a:xfrm>
          <a:off x="300739" y="225651"/>
          <a:ext cx="546798" cy="546798"/>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E195AEF6-DD5F-4097-851B-40BDB9352CBC}">
      <dsp:nvSpPr>
        <dsp:cNvPr id="0" name=""/>
        <dsp:cNvSpPr/>
      </dsp:nvSpPr>
      <dsp:spPr>
        <a:xfrm>
          <a:off x="1148277" y="1961"/>
          <a:ext cx="4596407" cy="99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217" tIns="105217" rIns="105217" bIns="105217" numCol="1" spcCol="1270" anchor="ctr" anchorCtr="0">
          <a:noAutofit/>
        </a:bodyPr>
        <a:lstStyle/>
        <a:p>
          <a:pPr marL="0" lvl="0" indent="0" algn="l" defTabSz="1066800">
            <a:lnSpc>
              <a:spcPct val="100000"/>
            </a:lnSpc>
            <a:spcBef>
              <a:spcPct val="0"/>
            </a:spcBef>
            <a:spcAft>
              <a:spcPct val="35000"/>
            </a:spcAft>
            <a:buNone/>
          </a:pPr>
          <a:r>
            <a:rPr lang="de-DE" sz="2400" kern="1200" dirty="0" err="1"/>
            <a:t>Greenlight</a:t>
          </a:r>
          <a:endParaRPr lang="de-DE" sz="2400" kern="1200" dirty="0"/>
        </a:p>
      </dsp:txBody>
      <dsp:txXfrm>
        <a:off x="1148277" y="1961"/>
        <a:ext cx="4596407" cy="994179"/>
      </dsp:txXfrm>
    </dsp:sp>
    <dsp:sp modelId="{1F80F5B2-361C-41D8-B5B0-E6005E046A51}">
      <dsp:nvSpPr>
        <dsp:cNvPr id="0" name=""/>
        <dsp:cNvSpPr/>
      </dsp:nvSpPr>
      <dsp:spPr>
        <a:xfrm>
          <a:off x="0" y="1244686"/>
          <a:ext cx="5744684" cy="9941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280427-2C32-4D26-963E-D844DFC089CE}">
      <dsp:nvSpPr>
        <dsp:cNvPr id="0" name=""/>
        <dsp:cNvSpPr/>
      </dsp:nvSpPr>
      <dsp:spPr>
        <a:xfrm>
          <a:off x="300739" y="1468376"/>
          <a:ext cx="546798" cy="546798"/>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FC397646-6728-4038-A92E-2243C3A29E81}">
      <dsp:nvSpPr>
        <dsp:cNvPr id="0" name=""/>
        <dsp:cNvSpPr/>
      </dsp:nvSpPr>
      <dsp:spPr>
        <a:xfrm>
          <a:off x="1148277" y="1244686"/>
          <a:ext cx="4596407" cy="99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217" tIns="105217" rIns="105217" bIns="105217" numCol="1" spcCol="1270" anchor="ctr" anchorCtr="0">
          <a:noAutofit/>
        </a:bodyPr>
        <a:lstStyle/>
        <a:p>
          <a:pPr marL="0" lvl="0" indent="0" algn="l" defTabSz="1066800">
            <a:lnSpc>
              <a:spcPct val="100000"/>
            </a:lnSpc>
            <a:spcBef>
              <a:spcPct val="0"/>
            </a:spcBef>
            <a:spcAft>
              <a:spcPct val="35000"/>
            </a:spcAft>
            <a:buNone/>
          </a:pPr>
          <a:r>
            <a:rPr lang="de-DE" sz="2400" kern="1200" dirty="0" err="1"/>
            <a:t>Breakout</a:t>
          </a:r>
          <a:r>
            <a:rPr lang="de-DE" sz="2400" kern="1200" dirty="0"/>
            <a:t> Rooms</a:t>
          </a:r>
        </a:p>
      </dsp:txBody>
      <dsp:txXfrm>
        <a:off x="1148277" y="1244686"/>
        <a:ext cx="4596407" cy="994179"/>
      </dsp:txXfrm>
    </dsp:sp>
    <dsp:sp modelId="{C222A2B0-C09C-47C1-8D89-A3F14352203A}">
      <dsp:nvSpPr>
        <dsp:cNvPr id="0" name=""/>
        <dsp:cNvSpPr/>
      </dsp:nvSpPr>
      <dsp:spPr>
        <a:xfrm>
          <a:off x="0" y="2487410"/>
          <a:ext cx="5744684" cy="9941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7A5275-2BAF-4B04-96A8-5322D95AE712}">
      <dsp:nvSpPr>
        <dsp:cNvPr id="0" name=""/>
        <dsp:cNvSpPr/>
      </dsp:nvSpPr>
      <dsp:spPr>
        <a:xfrm>
          <a:off x="300739" y="2711100"/>
          <a:ext cx="546798" cy="546798"/>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68149979-C925-49C0-8CEE-2C4C94F37024}">
      <dsp:nvSpPr>
        <dsp:cNvPr id="0" name=""/>
        <dsp:cNvSpPr/>
      </dsp:nvSpPr>
      <dsp:spPr>
        <a:xfrm>
          <a:off x="1148277" y="2487410"/>
          <a:ext cx="4596407" cy="99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217" tIns="105217" rIns="105217" bIns="105217" numCol="1" spcCol="1270" anchor="ctr" anchorCtr="0">
          <a:noAutofit/>
        </a:bodyPr>
        <a:lstStyle/>
        <a:p>
          <a:pPr marL="0" lvl="0" indent="0" algn="l" defTabSz="1066800">
            <a:lnSpc>
              <a:spcPct val="100000"/>
            </a:lnSpc>
            <a:spcBef>
              <a:spcPct val="0"/>
            </a:spcBef>
            <a:spcAft>
              <a:spcPct val="35000"/>
            </a:spcAft>
            <a:buNone/>
          </a:pPr>
          <a:r>
            <a:rPr lang="de-DE" sz="2400" kern="1200" dirty="0"/>
            <a:t>Interactive Whiteboard</a:t>
          </a:r>
        </a:p>
      </dsp:txBody>
      <dsp:txXfrm>
        <a:off x="1148277" y="2487410"/>
        <a:ext cx="4596407" cy="994179"/>
      </dsp:txXfrm>
    </dsp:sp>
    <dsp:sp modelId="{D91E572C-7A44-441F-A53F-79951DF897F2}">
      <dsp:nvSpPr>
        <dsp:cNvPr id="0" name=""/>
        <dsp:cNvSpPr/>
      </dsp:nvSpPr>
      <dsp:spPr>
        <a:xfrm>
          <a:off x="0" y="3730134"/>
          <a:ext cx="5744684" cy="9941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AC6D8B-AEFF-4D00-869C-A1C1B47E1680}">
      <dsp:nvSpPr>
        <dsp:cNvPr id="0" name=""/>
        <dsp:cNvSpPr/>
      </dsp:nvSpPr>
      <dsp:spPr>
        <a:xfrm>
          <a:off x="300739" y="3953825"/>
          <a:ext cx="546798" cy="546798"/>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3AECF5B6-A92E-400A-B3B0-7EF18D47B22B}">
      <dsp:nvSpPr>
        <dsp:cNvPr id="0" name=""/>
        <dsp:cNvSpPr/>
      </dsp:nvSpPr>
      <dsp:spPr>
        <a:xfrm>
          <a:off x="1148277" y="3730134"/>
          <a:ext cx="4596407" cy="99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217" tIns="105217" rIns="105217" bIns="105217" numCol="1" spcCol="1270" anchor="ctr" anchorCtr="0">
          <a:noAutofit/>
        </a:bodyPr>
        <a:lstStyle/>
        <a:p>
          <a:pPr marL="0" lvl="0" indent="0" algn="l" defTabSz="1066800">
            <a:lnSpc>
              <a:spcPct val="100000"/>
            </a:lnSpc>
            <a:spcBef>
              <a:spcPct val="0"/>
            </a:spcBef>
            <a:spcAft>
              <a:spcPct val="35000"/>
            </a:spcAft>
            <a:buNone/>
          </a:pPr>
          <a:r>
            <a:rPr lang="de-DE" sz="2400" kern="1200" dirty="0"/>
            <a:t>Learning </a:t>
          </a:r>
          <a:r>
            <a:rPr lang="de-DE" sz="2400" kern="1200" dirty="0" err="1"/>
            <a:t>Platform</a:t>
          </a:r>
          <a:r>
            <a:rPr lang="de-DE" sz="2400" kern="1200" dirty="0"/>
            <a:t> Integration</a:t>
          </a:r>
        </a:p>
      </dsp:txBody>
      <dsp:txXfrm>
        <a:off x="1148277" y="3730134"/>
        <a:ext cx="4596407" cy="99417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E61DD1-46DD-40D6-8E6E-8EEF9FF5D6DD}" type="datetimeFigureOut">
              <a:rPr lang="de-DE" smtClean="0"/>
              <a:t>17.12.2020</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6D9D8B-FB82-4D5B-8865-9EFFEEDD2556}" type="slidenum">
              <a:rPr lang="de-DE" smtClean="0"/>
              <a:t>‹Nr.›</a:t>
            </a:fld>
            <a:endParaRPr lang="de-DE"/>
          </a:p>
        </p:txBody>
      </p:sp>
    </p:spTree>
    <p:extLst>
      <p:ext uri="{BB962C8B-B14F-4D97-AF65-F5344CB8AC3E}">
        <p14:creationId xmlns:p14="http://schemas.microsoft.com/office/powerpoint/2010/main" val="1983448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6D9D8B-FB82-4D5B-8865-9EFFEEDD2556}" type="slidenum">
              <a:rPr lang="de-DE" smtClean="0"/>
              <a:t>7</a:t>
            </a:fld>
            <a:endParaRPr lang="de-DE"/>
          </a:p>
        </p:txBody>
      </p:sp>
    </p:spTree>
    <p:extLst>
      <p:ext uri="{BB962C8B-B14F-4D97-AF65-F5344CB8AC3E}">
        <p14:creationId xmlns:p14="http://schemas.microsoft.com/office/powerpoint/2010/main" val="285948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0CD13C-1AEB-4F74-86AF-67B55D14053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57824B81-0842-4BDA-8557-EF35249104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E9D0485A-E026-45C0-BAFA-F07C980C5FFF}"/>
              </a:ext>
            </a:extLst>
          </p:cNvPr>
          <p:cNvSpPr>
            <a:spLocks noGrp="1"/>
          </p:cNvSpPr>
          <p:nvPr>
            <p:ph type="dt" sz="half" idx="10"/>
          </p:nvPr>
        </p:nvSpPr>
        <p:spPr/>
        <p:txBody>
          <a:bodyPr/>
          <a:lstStyle/>
          <a:p>
            <a:fld id="{AFC8EAF3-9D00-4829-9A03-14FE2DD6E456}" type="datetimeFigureOut">
              <a:rPr lang="de-DE" smtClean="0"/>
              <a:t>17.12.2020</a:t>
            </a:fld>
            <a:endParaRPr lang="de-DE"/>
          </a:p>
        </p:txBody>
      </p:sp>
      <p:sp>
        <p:nvSpPr>
          <p:cNvPr id="5" name="Fußzeilenplatzhalter 4">
            <a:extLst>
              <a:ext uri="{FF2B5EF4-FFF2-40B4-BE49-F238E27FC236}">
                <a16:creationId xmlns:a16="http://schemas.microsoft.com/office/drawing/2014/main" id="{0D8D2C02-D00E-4902-9F05-29EE23F9FA4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156776C-0682-4625-9E4B-7920E515A7F8}"/>
              </a:ext>
            </a:extLst>
          </p:cNvPr>
          <p:cNvSpPr>
            <a:spLocks noGrp="1"/>
          </p:cNvSpPr>
          <p:nvPr>
            <p:ph type="sldNum" sz="quarter" idx="12"/>
          </p:nvPr>
        </p:nvSpPr>
        <p:spPr/>
        <p:txBody>
          <a:bodyPr/>
          <a:lstStyle/>
          <a:p>
            <a:fld id="{592F4E48-0903-4864-AFB2-5011AF75A3CD}" type="slidenum">
              <a:rPr lang="de-DE" smtClean="0"/>
              <a:t>‹Nr.›</a:t>
            </a:fld>
            <a:endParaRPr lang="de-DE"/>
          </a:p>
        </p:txBody>
      </p:sp>
    </p:spTree>
    <p:extLst>
      <p:ext uri="{BB962C8B-B14F-4D97-AF65-F5344CB8AC3E}">
        <p14:creationId xmlns:p14="http://schemas.microsoft.com/office/powerpoint/2010/main" val="977736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459F93-0024-4E31-B576-7C570502985A}"/>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6EFF75E-07BC-4278-9F88-0ABF7ABE85BE}"/>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7BA8E63-8990-4173-8C64-27FB7950B333}"/>
              </a:ext>
            </a:extLst>
          </p:cNvPr>
          <p:cNvSpPr>
            <a:spLocks noGrp="1"/>
          </p:cNvSpPr>
          <p:nvPr>
            <p:ph type="dt" sz="half" idx="10"/>
          </p:nvPr>
        </p:nvSpPr>
        <p:spPr/>
        <p:txBody>
          <a:bodyPr/>
          <a:lstStyle/>
          <a:p>
            <a:fld id="{AFC8EAF3-9D00-4829-9A03-14FE2DD6E456}" type="datetimeFigureOut">
              <a:rPr lang="de-DE" smtClean="0"/>
              <a:t>17.12.2020</a:t>
            </a:fld>
            <a:endParaRPr lang="de-DE"/>
          </a:p>
        </p:txBody>
      </p:sp>
      <p:sp>
        <p:nvSpPr>
          <p:cNvPr id="5" name="Fußzeilenplatzhalter 4">
            <a:extLst>
              <a:ext uri="{FF2B5EF4-FFF2-40B4-BE49-F238E27FC236}">
                <a16:creationId xmlns:a16="http://schemas.microsoft.com/office/drawing/2014/main" id="{74B33ACD-9C44-4663-84B7-0246A54151F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7984DD1-B005-48CA-AACC-B8C4CC78256E}"/>
              </a:ext>
            </a:extLst>
          </p:cNvPr>
          <p:cNvSpPr>
            <a:spLocks noGrp="1"/>
          </p:cNvSpPr>
          <p:nvPr>
            <p:ph type="sldNum" sz="quarter" idx="12"/>
          </p:nvPr>
        </p:nvSpPr>
        <p:spPr/>
        <p:txBody>
          <a:bodyPr/>
          <a:lstStyle/>
          <a:p>
            <a:fld id="{592F4E48-0903-4864-AFB2-5011AF75A3CD}" type="slidenum">
              <a:rPr lang="de-DE" smtClean="0"/>
              <a:t>‹Nr.›</a:t>
            </a:fld>
            <a:endParaRPr lang="de-DE"/>
          </a:p>
        </p:txBody>
      </p:sp>
    </p:spTree>
    <p:extLst>
      <p:ext uri="{BB962C8B-B14F-4D97-AF65-F5344CB8AC3E}">
        <p14:creationId xmlns:p14="http://schemas.microsoft.com/office/powerpoint/2010/main" val="3709839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884253AE-AC5B-43A4-ADC5-0F1B635A9989}"/>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B4E51D8B-297F-4A41-9140-ADF9DAD049E5}"/>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58869CD-1110-4BEA-98E1-F59B39F52475}"/>
              </a:ext>
            </a:extLst>
          </p:cNvPr>
          <p:cNvSpPr>
            <a:spLocks noGrp="1"/>
          </p:cNvSpPr>
          <p:nvPr>
            <p:ph type="dt" sz="half" idx="10"/>
          </p:nvPr>
        </p:nvSpPr>
        <p:spPr/>
        <p:txBody>
          <a:bodyPr/>
          <a:lstStyle/>
          <a:p>
            <a:fld id="{AFC8EAF3-9D00-4829-9A03-14FE2DD6E456}" type="datetimeFigureOut">
              <a:rPr lang="de-DE" smtClean="0"/>
              <a:t>17.12.2020</a:t>
            </a:fld>
            <a:endParaRPr lang="de-DE"/>
          </a:p>
        </p:txBody>
      </p:sp>
      <p:sp>
        <p:nvSpPr>
          <p:cNvPr id="5" name="Fußzeilenplatzhalter 4">
            <a:extLst>
              <a:ext uri="{FF2B5EF4-FFF2-40B4-BE49-F238E27FC236}">
                <a16:creationId xmlns:a16="http://schemas.microsoft.com/office/drawing/2014/main" id="{A22930ED-47C3-45CA-B511-C24C7C7025E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87B2BCC-068A-4A9E-9EEE-49F7C66E770C}"/>
              </a:ext>
            </a:extLst>
          </p:cNvPr>
          <p:cNvSpPr>
            <a:spLocks noGrp="1"/>
          </p:cNvSpPr>
          <p:nvPr>
            <p:ph type="sldNum" sz="quarter" idx="12"/>
          </p:nvPr>
        </p:nvSpPr>
        <p:spPr/>
        <p:txBody>
          <a:bodyPr/>
          <a:lstStyle/>
          <a:p>
            <a:fld id="{592F4E48-0903-4864-AFB2-5011AF75A3CD}" type="slidenum">
              <a:rPr lang="de-DE" smtClean="0"/>
              <a:t>‹Nr.›</a:t>
            </a:fld>
            <a:endParaRPr lang="de-DE"/>
          </a:p>
        </p:txBody>
      </p:sp>
    </p:spTree>
    <p:extLst>
      <p:ext uri="{BB962C8B-B14F-4D97-AF65-F5344CB8AC3E}">
        <p14:creationId xmlns:p14="http://schemas.microsoft.com/office/powerpoint/2010/main" val="1012006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BB7476-F627-460F-8052-376AA78E564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488A14D-80EF-4BD7-AAD8-7E24272EC8A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6CB3AD8-B090-40AE-A1F1-C999A5BB5C36}"/>
              </a:ext>
            </a:extLst>
          </p:cNvPr>
          <p:cNvSpPr>
            <a:spLocks noGrp="1"/>
          </p:cNvSpPr>
          <p:nvPr>
            <p:ph type="dt" sz="half" idx="10"/>
          </p:nvPr>
        </p:nvSpPr>
        <p:spPr/>
        <p:txBody>
          <a:bodyPr/>
          <a:lstStyle/>
          <a:p>
            <a:fld id="{AFC8EAF3-9D00-4829-9A03-14FE2DD6E456}" type="datetimeFigureOut">
              <a:rPr lang="de-DE" smtClean="0"/>
              <a:t>17.12.2020</a:t>
            </a:fld>
            <a:endParaRPr lang="de-DE"/>
          </a:p>
        </p:txBody>
      </p:sp>
      <p:sp>
        <p:nvSpPr>
          <p:cNvPr id="5" name="Fußzeilenplatzhalter 4">
            <a:extLst>
              <a:ext uri="{FF2B5EF4-FFF2-40B4-BE49-F238E27FC236}">
                <a16:creationId xmlns:a16="http://schemas.microsoft.com/office/drawing/2014/main" id="{3289A9CB-3CAF-44D2-A4BD-FA6713EE5F2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E1FBC38-A45C-40B4-9793-8CC807873C01}"/>
              </a:ext>
            </a:extLst>
          </p:cNvPr>
          <p:cNvSpPr>
            <a:spLocks noGrp="1"/>
          </p:cNvSpPr>
          <p:nvPr>
            <p:ph type="sldNum" sz="quarter" idx="12"/>
          </p:nvPr>
        </p:nvSpPr>
        <p:spPr/>
        <p:txBody>
          <a:bodyPr/>
          <a:lstStyle/>
          <a:p>
            <a:fld id="{592F4E48-0903-4864-AFB2-5011AF75A3CD}" type="slidenum">
              <a:rPr lang="de-DE" smtClean="0"/>
              <a:t>‹Nr.›</a:t>
            </a:fld>
            <a:endParaRPr lang="de-DE"/>
          </a:p>
        </p:txBody>
      </p:sp>
    </p:spTree>
    <p:extLst>
      <p:ext uri="{BB962C8B-B14F-4D97-AF65-F5344CB8AC3E}">
        <p14:creationId xmlns:p14="http://schemas.microsoft.com/office/powerpoint/2010/main" val="93518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1595F1-6A7C-45DA-9B3B-0803DF57D1AE}"/>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F8C05421-29A8-4A10-9A7D-8F94A7B793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CEF38D04-2F8B-409C-8060-1C8B145CD624}"/>
              </a:ext>
            </a:extLst>
          </p:cNvPr>
          <p:cNvSpPr>
            <a:spLocks noGrp="1"/>
          </p:cNvSpPr>
          <p:nvPr>
            <p:ph type="dt" sz="half" idx="10"/>
          </p:nvPr>
        </p:nvSpPr>
        <p:spPr/>
        <p:txBody>
          <a:bodyPr/>
          <a:lstStyle/>
          <a:p>
            <a:fld id="{AFC8EAF3-9D00-4829-9A03-14FE2DD6E456}" type="datetimeFigureOut">
              <a:rPr lang="de-DE" smtClean="0"/>
              <a:t>17.12.2020</a:t>
            </a:fld>
            <a:endParaRPr lang="de-DE"/>
          </a:p>
        </p:txBody>
      </p:sp>
      <p:sp>
        <p:nvSpPr>
          <p:cNvPr id="5" name="Fußzeilenplatzhalter 4">
            <a:extLst>
              <a:ext uri="{FF2B5EF4-FFF2-40B4-BE49-F238E27FC236}">
                <a16:creationId xmlns:a16="http://schemas.microsoft.com/office/drawing/2014/main" id="{041C39CE-D56E-4F41-99CD-F8CA9EFC7E6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5B91155-AEC7-44AD-9A81-4486F83116A0}"/>
              </a:ext>
            </a:extLst>
          </p:cNvPr>
          <p:cNvSpPr>
            <a:spLocks noGrp="1"/>
          </p:cNvSpPr>
          <p:nvPr>
            <p:ph type="sldNum" sz="quarter" idx="12"/>
          </p:nvPr>
        </p:nvSpPr>
        <p:spPr/>
        <p:txBody>
          <a:bodyPr/>
          <a:lstStyle/>
          <a:p>
            <a:fld id="{592F4E48-0903-4864-AFB2-5011AF75A3CD}" type="slidenum">
              <a:rPr lang="de-DE" smtClean="0"/>
              <a:t>‹Nr.›</a:t>
            </a:fld>
            <a:endParaRPr lang="de-DE"/>
          </a:p>
        </p:txBody>
      </p:sp>
    </p:spTree>
    <p:extLst>
      <p:ext uri="{BB962C8B-B14F-4D97-AF65-F5344CB8AC3E}">
        <p14:creationId xmlns:p14="http://schemas.microsoft.com/office/powerpoint/2010/main" val="3112023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8D4F16-566D-4B3E-8E8C-6B856B54DA8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FC3F798-7554-4012-BA1B-C888AC4D796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A9437ED5-E178-4344-A290-CF0F50F72CEF}"/>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421880F7-B8A5-4418-BED4-6E6F9A6407D3}"/>
              </a:ext>
            </a:extLst>
          </p:cNvPr>
          <p:cNvSpPr>
            <a:spLocks noGrp="1"/>
          </p:cNvSpPr>
          <p:nvPr>
            <p:ph type="dt" sz="half" idx="10"/>
          </p:nvPr>
        </p:nvSpPr>
        <p:spPr/>
        <p:txBody>
          <a:bodyPr/>
          <a:lstStyle/>
          <a:p>
            <a:fld id="{AFC8EAF3-9D00-4829-9A03-14FE2DD6E456}" type="datetimeFigureOut">
              <a:rPr lang="de-DE" smtClean="0"/>
              <a:t>17.12.2020</a:t>
            </a:fld>
            <a:endParaRPr lang="de-DE"/>
          </a:p>
        </p:txBody>
      </p:sp>
      <p:sp>
        <p:nvSpPr>
          <p:cNvPr id="6" name="Fußzeilenplatzhalter 5">
            <a:extLst>
              <a:ext uri="{FF2B5EF4-FFF2-40B4-BE49-F238E27FC236}">
                <a16:creationId xmlns:a16="http://schemas.microsoft.com/office/drawing/2014/main" id="{35691BD3-6B36-4821-A000-F83D3A704FC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D89547B-5BD3-48AD-91AC-B0974ACF5053}"/>
              </a:ext>
            </a:extLst>
          </p:cNvPr>
          <p:cNvSpPr>
            <a:spLocks noGrp="1"/>
          </p:cNvSpPr>
          <p:nvPr>
            <p:ph type="sldNum" sz="quarter" idx="12"/>
          </p:nvPr>
        </p:nvSpPr>
        <p:spPr/>
        <p:txBody>
          <a:bodyPr/>
          <a:lstStyle/>
          <a:p>
            <a:fld id="{592F4E48-0903-4864-AFB2-5011AF75A3CD}" type="slidenum">
              <a:rPr lang="de-DE" smtClean="0"/>
              <a:t>‹Nr.›</a:t>
            </a:fld>
            <a:endParaRPr lang="de-DE"/>
          </a:p>
        </p:txBody>
      </p:sp>
    </p:spTree>
    <p:extLst>
      <p:ext uri="{BB962C8B-B14F-4D97-AF65-F5344CB8AC3E}">
        <p14:creationId xmlns:p14="http://schemas.microsoft.com/office/powerpoint/2010/main" val="48976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A3428E-1354-4CCC-9444-1DA2C2225B02}"/>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5B181D10-7670-4A5E-B0FD-9095DFEF66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488B59B6-276C-4649-B8D4-A27ED108372A}"/>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D33C86C1-5285-472E-B465-47C6070A00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35870226-F0C7-41BB-B8F3-E8644B2A50B0}"/>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8A3B0692-31AC-404A-A11A-0BB4981A58FA}"/>
              </a:ext>
            </a:extLst>
          </p:cNvPr>
          <p:cNvSpPr>
            <a:spLocks noGrp="1"/>
          </p:cNvSpPr>
          <p:nvPr>
            <p:ph type="dt" sz="half" idx="10"/>
          </p:nvPr>
        </p:nvSpPr>
        <p:spPr/>
        <p:txBody>
          <a:bodyPr/>
          <a:lstStyle/>
          <a:p>
            <a:fld id="{AFC8EAF3-9D00-4829-9A03-14FE2DD6E456}" type="datetimeFigureOut">
              <a:rPr lang="de-DE" smtClean="0"/>
              <a:t>17.12.2020</a:t>
            </a:fld>
            <a:endParaRPr lang="de-DE"/>
          </a:p>
        </p:txBody>
      </p:sp>
      <p:sp>
        <p:nvSpPr>
          <p:cNvPr id="8" name="Fußzeilenplatzhalter 7">
            <a:extLst>
              <a:ext uri="{FF2B5EF4-FFF2-40B4-BE49-F238E27FC236}">
                <a16:creationId xmlns:a16="http://schemas.microsoft.com/office/drawing/2014/main" id="{24A63863-D13C-4F82-92D3-11D52DA3855B}"/>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586813F1-D54E-4805-84F8-B19BB6B9EB9B}"/>
              </a:ext>
            </a:extLst>
          </p:cNvPr>
          <p:cNvSpPr>
            <a:spLocks noGrp="1"/>
          </p:cNvSpPr>
          <p:nvPr>
            <p:ph type="sldNum" sz="quarter" idx="12"/>
          </p:nvPr>
        </p:nvSpPr>
        <p:spPr/>
        <p:txBody>
          <a:bodyPr/>
          <a:lstStyle/>
          <a:p>
            <a:fld id="{592F4E48-0903-4864-AFB2-5011AF75A3CD}" type="slidenum">
              <a:rPr lang="de-DE" smtClean="0"/>
              <a:t>‹Nr.›</a:t>
            </a:fld>
            <a:endParaRPr lang="de-DE"/>
          </a:p>
        </p:txBody>
      </p:sp>
    </p:spTree>
    <p:extLst>
      <p:ext uri="{BB962C8B-B14F-4D97-AF65-F5344CB8AC3E}">
        <p14:creationId xmlns:p14="http://schemas.microsoft.com/office/powerpoint/2010/main" val="3913211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6584DC-041B-4030-96F1-9113BEE0D9A0}"/>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01845790-EEB3-4BC8-9F1B-239D2A0B824A}"/>
              </a:ext>
            </a:extLst>
          </p:cNvPr>
          <p:cNvSpPr>
            <a:spLocks noGrp="1"/>
          </p:cNvSpPr>
          <p:nvPr>
            <p:ph type="dt" sz="half" idx="10"/>
          </p:nvPr>
        </p:nvSpPr>
        <p:spPr/>
        <p:txBody>
          <a:bodyPr/>
          <a:lstStyle/>
          <a:p>
            <a:fld id="{AFC8EAF3-9D00-4829-9A03-14FE2DD6E456}" type="datetimeFigureOut">
              <a:rPr lang="de-DE" smtClean="0"/>
              <a:t>17.12.2020</a:t>
            </a:fld>
            <a:endParaRPr lang="de-DE"/>
          </a:p>
        </p:txBody>
      </p:sp>
      <p:sp>
        <p:nvSpPr>
          <p:cNvPr id="4" name="Fußzeilenplatzhalter 3">
            <a:extLst>
              <a:ext uri="{FF2B5EF4-FFF2-40B4-BE49-F238E27FC236}">
                <a16:creationId xmlns:a16="http://schemas.microsoft.com/office/drawing/2014/main" id="{A808FC0A-63FC-4CA6-BB38-71767A17A4CF}"/>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07C014BF-692E-47B1-8A06-31358BDF0A4A}"/>
              </a:ext>
            </a:extLst>
          </p:cNvPr>
          <p:cNvSpPr>
            <a:spLocks noGrp="1"/>
          </p:cNvSpPr>
          <p:nvPr>
            <p:ph type="sldNum" sz="quarter" idx="12"/>
          </p:nvPr>
        </p:nvSpPr>
        <p:spPr/>
        <p:txBody>
          <a:bodyPr/>
          <a:lstStyle/>
          <a:p>
            <a:fld id="{592F4E48-0903-4864-AFB2-5011AF75A3CD}" type="slidenum">
              <a:rPr lang="de-DE" smtClean="0"/>
              <a:t>‹Nr.›</a:t>
            </a:fld>
            <a:endParaRPr lang="de-DE"/>
          </a:p>
        </p:txBody>
      </p:sp>
    </p:spTree>
    <p:extLst>
      <p:ext uri="{BB962C8B-B14F-4D97-AF65-F5344CB8AC3E}">
        <p14:creationId xmlns:p14="http://schemas.microsoft.com/office/powerpoint/2010/main" val="1251212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01C4DAB6-4BC1-4490-95B7-E502B5F6227D}"/>
              </a:ext>
            </a:extLst>
          </p:cNvPr>
          <p:cNvSpPr>
            <a:spLocks noGrp="1"/>
          </p:cNvSpPr>
          <p:nvPr>
            <p:ph type="dt" sz="half" idx="10"/>
          </p:nvPr>
        </p:nvSpPr>
        <p:spPr/>
        <p:txBody>
          <a:bodyPr/>
          <a:lstStyle/>
          <a:p>
            <a:fld id="{AFC8EAF3-9D00-4829-9A03-14FE2DD6E456}" type="datetimeFigureOut">
              <a:rPr lang="de-DE" smtClean="0"/>
              <a:t>17.12.2020</a:t>
            </a:fld>
            <a:endParaRPr lang="de-DE"/>
          </a:p>
        </p:txBody>
      </p:sp>
      <p:sp>
        <p:nvSpPr>
          <p:cNvPr id="3" name="Fußzeilenplatzhalter 2">
            <a:extLst>
              <a:ext uri="{FF2B5EF4-FFF2-40B4-BE49-F238E27FC236}">
                <a16:creationId xmlns:a16="http://schemas.microsoft.com/office/drawing/2014/main" id="{78FCB36A-A969-4CAD-B54E-EA8182F7B77D}"/>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5FC5D4CD-DEF2-46C7-B5D2-EE757F45A2C5}"/>
              </a:ext>
            </a:extLst>
          </p:cNvPr>
          <p:cNvSpPr>
            <a:spLocks noGrp="1"/>
          </p:cNvSpPr>
          <p:nvPr>
            <p:ph type="sldNum" sz="quarter" idx="12"/>
          </p:nvPr>
        </p:nvSpPr>
        <p:spPr/>
        <p:txBody>
          <a:bodyPr/>
          <a:lstStyle/>
          <a:p>
            <a:fld id="{592F4E48-0903-4864-AFB2-5011AF75A3CD}" type="slidenum">
              <a:rPr lang="de-DE" smtClean="0"/>
              <a:t>‹Nr.›</a:t>
            </a:fld>
            <a:endParaRPr lang="de-DE"/>
          </a:p>
        </p:txBody>
      </p:sp>
    </p:spTree>
    <p:extLst>
      <p:ext uri="{BB962C8B-B14F-4D97-AF65-F5344CB8AC3E}">
        <p14:creationId xmlns:p14="http://schemas.microsoft.com/office/powerpoint/2010/main" val="3666765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0039B8-D0E1-440A-9EB5-4C2733F35528}"/>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A05B6354-E0A3-4DFA-B053-4B8E8CEF9B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81A39AEE-8F70-4D96-8DB8-1FE3FC81C2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FAE875F-EC01-44AF-8CE8-2B22FE32CF86}"/>
              </a:ext>
            </a:extLst>
          </p:cNvPr>
          <p:cNvSpPr>
            <a:spLocks noGrp="1"/>
          </p:cNvSpPr>
          <p:nvPr>
            <p:ph type="dt" sz="half" idx="10"/>
          </p:nvPr>
        </p:nvSpPr>
        <p:spPr/>
        <p:txBody>
          <a:bodyPr/>
          <a:lstStyle/>
          <a:p>
            <a:fld id="{AFC8EAF3-9D00-4829-9A03-14FE2DD6E456}" type="datetimeFigureOut">
              <a:rPr lang="de-DE" smtClean="0"/>
              <a:t>17.12.2020</a:t>
            </a:fld>
            <a:endParaRPr lang="de-DE"/>
          </a:p>
        </p:txBody>
      </p:sp>
      <p:sp>
        <p:nvSpPr>
          <p:cNvPr id="6" name="Fußzeilenplatzhalter 5">
            <a:extLst>
              <a:ext uri="{FF2B5EF4-FFF2-40B4-BE49-F238E27FC236}">
                <a16:creationId xmlns:a16="http://schemas.microsoft.com/office/drawing/2014/main" id="{9A5FD084-5DD3-45C5-B133-037ACB700CB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5A507F7-B14D-4EF1-82E5-1E872FF1BCA9}"/>
              </a:ext>
            </a:extLst>
          </p:cNvPr>
          <p:cNvSpPr>
            <a:spLocks noGrp="1"/>
          </p:cNvSpPr>
          <p:nvPr>
            <p:ph type="sldNum" sz="quarter" idx="12"/>
          </p:nvPr>
        </p:nvSpPr>
        <p:spPr/>
        <p:txBody>
          <a:bodyPr/>
          <a:lstStyle/>
          <a:p>
            <a:fld id="{592F4E48-0903-4864-AFB2-5011AF75A3CD}" type="slidenum">
              <a:rPr lang="de-DE" smtClean="0"/>
              <a:t>‹Nr.›</a:t>
            </a:fld>
            <a:endParaRPr lang="de-DE"/>
          </a:p>
        </p:txBody>
      </p:sp>
    </p:spTree>
    <p:extLst>
      <p:ext uri="{BB962C8B-B14F-4D97-AF65-F5344CB8AC3E}">
        <p14:creationId xmlns:p14="http://schemas.microsoft.com/office/powerpoint/2010/main" val="1351540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5E5452-EAE0-4706-A07D-69C49DC8535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7010E6-AAAB-4DEB-B32D-4BF8BAC2C2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7DD3AAFF-2757-4979-916E-BD33492882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2FDBF00-4815-4349-BB8F-82417EA7D4A3}"/>
              </a:ext>
            </a:extLst>
          </p:cNvPr>
          <p:cNvSpPr>
            <a:spLocks noGrp="1"/>
          </p:cNvSpPr>
          <p:nvPr>
            <p:ph type="dt" sz="half" idx="10"/>
          </p:nvPr>
        </p:nvSpPr>
        <p:spPr/>
        <p:txBody>
          <a:bodyPr/>
          <a:lstStyle/>
          <a:p>
            <a:fld id="{AFC8EAF3-9D00-4829-9A03-14FE2DD6E456}" type="datetimeFigureOut">
              <a:rPr lang="de-DE" smtClean="0"/>
              <a:t>17.12.2020</a:t>
            </a:fld>
            <a:endParaRPr lang="de-DE"/>
          </a:p>
        </p:txBody>
      </p:sp>
      <p:sp>
        <p:nvSpPr>
          <p:cNvPr id="6" name="Fußzeilenplatzhalter 5">
            <a:extLst>
              <a:ext uri="{FF2B5EF4-FFF2-40B4-BE49-F238E27FC236}">
                <a16:creationId xmlns:a16="http://schemas.microsoft.com/office/drawing/2014/main" id="{CB97E731-8CFD-444F-90DD-E8833BB8A62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BFB51BC-B971-448A-9B25-7933AA5A0E0D}"/>
              </a:ext>
            </a:extLst>
          </p:cNvPr>
          <p:cNvSpPr>
            <a:spLocks noGrp="1"/>
          </p:cNvSpPr>
          <p:nvPr>
            <p:ph type="sldNum" sz="quarter" idx="12"/>
          </p:nvPr>
        </p:nvSpPr>
        <p:spPr/>
        <p:txBody>
          <a:bodyPr/>
          <a:lstStyle/>
          <a:p>
            <a:fld id="{592F4E48-0903-4864-AFB2-5011AF75A3CD}" type="slidenum">
              <a:rPr lang="de-DE" smtClean="0"/>
              <a:t>‹Nr.›</a:t>
            </a:fld>
            <a:endParaRPr lang="de-DE"/>
          </a:p>
        </p:txBody>
      </p:sp>
    </p:spTree>
    <p:extLst>
      <p:ext uri="{BB962C8B-B14F-4D97-AF65-F5344CB8AC3E}">
        <p14:creationId xmlns:p14="http://schemas.microsoft.com/office/powerpoint/2010/main" val="386439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9CAEF46E-1058-4B59-B988-BAAAB99FE7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0F509761-9FD2-4091-9775-A2974A8103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3433862-8ED5-412B-B894-975599FC8D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C8EAF3-9D00-4829-9A03-14FE2DD6E456}" type="datetimeFigureOut">
              <a:rPr lang="de-DE" smtClean="0"/>
              <a:t>17.12.2020</a:t>
            </a:fld>
            <a:endParaRPr lang="de-DE"/>
          </a:p>
        </p:txBody>
      </p:sp>
      <p:sp>
        <p:nvSpPr>
          <p:cNvPr id="5" name="Fußzeilenplatzhalter 4">
            <a:extLst>
              <a:ext uri="{FF2B5EF4-FFF2-40B4-BE49-F238E27FC236}">
                <a16:creationId xmlns:a16="http://schemas.microsoft.com/office/drawing/2014/main" id="{BE0E46E2-1DF8-43C8-AE95-7B549BAC8A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45AD69C5-4181-45B6-BF61-B17802AECD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2F4E48-0903-4864-AFB2-5011AF75A3CD}" type="slidenum">
              <a:rPr lang="de-DE" smtClean="0"/>
              <a:t>‹Nr.›</a:t>
            </a:fld>
            <a:endParaRPr lang="de-DE"/>
          </a:p>
        </p:txBody>
      </p:sp>
    </p:spTree>
    <p:extLst>
      <p:ext uri="{BB962C8B-B14F-4D97-AF65-F5344CB8AC3E}">
        <p14:creationId xmlns:p14="http://schemas.microsoft.com/office/powerpoint/2010/main" val="257898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image" Target="../media/image12.jpeg"/><Relationship Id="rId1" Type="http://schemas.openxmlformats.org/officeDocument/2006/relationships/slideLayout" Target="../slideLayouts/slideLayout5.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3.xml.rels><?xml version="1.0" encoding="UTF-8" standalone="yes"?>
<Relationships xmlns="http://schemas.openxmlformats.org/package/2006/relationships"><Relationship Id="rId8" Type="http://schemas.openxmlformats.org/officeDocument/2006/relationships/diagramData" Target="../diagrams/data11.xml"/><Relationship Id="rId3" Type="http://schemas.openxmlformats.org/officeDocument/2006/relationships/diagramData" Target="../diagrams/data10.xml"/><Relationship Id="rId7" Type="http://schemas.microsoft.com/office/2007/relationships/diagramDrawing" Target="../diagrams/drawing10.xml"/><Relationship Id="rId12" Type="http://schemas.microsoft.com/office/2007/relationships/diagramDrawing" Target="../diagrams/drawing11.xml"/><Relationship Id="rId2" Type="http://schemas.openxmlformats.org/officeDocument/2006/relationships/image" Target="../media/image12.jpeg"/><Relationship Id="rId1" Type="http://schemas.openxmlformats.org/officeDocument/2006/relationships/slideLayout" Target="../slideLayouts/slideLayout5.xml"/><Relationship Id="rId6" Type="http://schemas.openxmlformats.org/officeDocument/2006/relationships/diagramColors" Target="../diagrams/colors10.xml"/><Relationship Id="rId11" Type="http://schemas.openxmlformats.org/officeDocument/2006/relationships/diagramColors" Target="../diagrams/colors11.xml"/><Relationship Id="rId5" Type="http://schemas.openxmlformats.org/officeDocument/2006/relationships/diagramQuickStyle" Target="../diagrams/quickStyle10.xml"/><Relationship Id="rId10" Type="http://schemas.openxmlformats.org/officeDocument/2006/relationships/diagramQuickStyle" Target="../diagrams/quickStyle11.xml"/><Relationship Id="rId4" Type="http://schemas.openxmlformats.org/officeDocument/2006/relationships/diagramLayout" Target="../diagrams/layout10.xml"/><Relationship Id="rId9" Type="http://schemas.openxmlformats.org/officeDocument/2006/relationships/diagramLayout" Target="../diagrams/layout11.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1.svg"/><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4.xml"/><Relationship Id="rId13" Type="http://schemas.microsoft.com/office/2007/relationships/diagramDrawing" Target="../diagrams/drawing5.xml"/><Relationship Id="rId3" Type="http://schemas.openxmlformats.org/officeDocument/2006/relationships/image" Target="../media/image12.jpeg"/><Relationship Id="rId7" Type="http://schemas.openxmlformats.org/officeDocument/2006/relationships/diagramColors" Target="../diagrams/colors4.xml"/><Relationship Id="rId12" Type="http://schemas.openxmlformats.org/officeDocument/2006/relationships/diagramColors" Target="../diagrams/colors5.xm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diagramQuickStyle" Target="../diagrams/quickStyle4.xml"/><Relationship Id="rId11" Type="http://schemas.openxmlformats.org/officeDocument/2006/relationships/diagramQuickStyle" Target="../diagrams/quickStyle5.xml"/><Relationship Id="rId5" Type="http://schemas.openxmlformats.org/officeDocument/2006/relationships/diagramLayout" Target="../diagrams/layout4.xml"/><Relationship Id="rId10" Type="http://schemas.openxmlformats.org/officeDocument/2006/relationships/diagramLayout" Target="../diagrams/layout5.xml"/><Relationship Id="rId4" Type="http://schemas.openxmlformats.org/officeDocument/2006/relationships/diagramData" Target="../diagrams/data4.xml"/><Relationship Id="rId9" Type="http://schemas.openxmlformats.org/officeDocument/2006/relationships/diagramData" Target="../diagrams/data5.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26BDCA6B-3C9C-4213-A0D9-30BD5F0B07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8426302" cy="6858000"/>
          </a:xfrm>
          <a:custGeom>
            <a:avLst/>
            <a:gdLst>
              <a:gd name="connsiteX0" fmla="*/ 184095 w 8426302"/>
              <a:gd name="connsiteY0" fmla="*/ 6858000 h 6858000"/>
              <a:gd name="connsiteX1" fmla="*/ 8426302 w 8426302"/>
              <a:gd name="connsiteY1" fmla="*/ 6858000 h 6858000"/>
              <a:gd name="connsiteX2" fmla="*/ 8426302 w 8426302"/>
              <a:gd name="connsiteY2" fmla="*/ 0 h 6858000"/>
              <a:gd name="connsiteX3" fmla="*/ 2743435 w 8426302"/>
              <a:gd name="connsiteY3" fmla="*/ 0 h 6858000"/>
              <a:gd name="connsiteX4" fmla="*/ 2688451 w 8426302"/>
              <a:gd name="connsiteY4" fmla="*/ 37385 h 6858000"/>
              <a:gd name="connsiteX5" fmla="*/ 0 w 8426302"/>
              <a:gd name="connsiteY5" fmla="*/ 5321277 h 6858000"/>
              <a:gd name="connsiteX6" fmla="*/ 116943 w 8426302"/>
              <a:gd name="connsiteY6" fmla="*/ 65584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26302" h="6858000">
                <a:moveTo>
                  <a:pt x="184095" y="6858000"/>
                </a:moveTo>
                <a:lnTo>
                  <a:pt x="8426302" y="6858000"/>
                </a:lnTo>
                <a:lnTo>
                  <a:pt x="8426302" y="0"/>
                </a:lnTo>
                <a:lnTo>
                  <a:pt x="2743435" y="0"/>
                </a:lnTo>
                <a:lnTo>
                  <a:pt x="2688451" y="37385"/>
                </a:lnTo>
                <a:cubicBezTo>
                  <a:pt x="1058888" y="1225893"/>
                  <a:pt x="0" y="3149927"/>
                  <a:pt x="0" y="5321277"/>
                </a:cubicBezTo>
                <a:cubicBezTo>
                  <a:pt x="0" y="5744268"/>
                  <a:pt x="40184" y="6157873"/>
                  <a:pt x="116943" y="6558484"/>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FDA12F62-867F-4684-B28B-E085D09DCC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8174932" cy="6858000"/>
          </a:xfrm>
          <a:custGeom>
            <a:avLst/>
            <a:gdLst>
              <a:gd name="connsiteX0" fmla="*/ 190266 w 8174932"/>
              <a:gd name="connsiteY0" fmla="*/ 6858000 h 6858000"/>
              <a:gd name="connsiteX1" fmla="*/ 8174932 w 8174932"/>
              <a:gd name="connsiteY1" fmla="*/ 6858000 h 6858000"/>
              <a:gd name="connsiteX2" fmla="*/ 8174932 w 8174932"/>
              <a:gd name="connsiteY2" fmla="*/ 0 h 6858000"/>
              <a:gd name="connsiteX3" fmla="*/ 2944847 w 8174932"/>
              <a:gd name="connsiteY3" fmla="*/ 0 h 6858000"/>
              <a:gd name="connsiteX4" fmla="*/ 2646373 w 8174932"/>
              <a:gd name="connsiteY4" fmla="*/ 196447 h 6858000"/>
              <a:gd name="connsiteX5" fmla="*/ 0 w 8174932"/>
              <a:gd name="connsiteY5" fmla="*/ 5321277 h 6858000"/>
              <a:gd name="connsiteX6" fmla="*/ 112445 w 8174932"/>
              <a:gd name="connsiteY6" fmla="*/ 651089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74932" h="6858000">
                <a:moveTo>
                  <a:pt x="190266" y="6858000"/>
                </a:moveTo>
                <a:lnTo>
                  <a:pt x="8174932" y="6858000"/>
                </a:lnTo>
                <a:lnTo>
                  <a:pt x="8174932" y="0"/>
                </a:lnTo>
                <a:lnTo>
                  <a:pt x="2944847" y="0"/>
                </a:lnTo>
                <a:lnTo>
                  <a:pt x="2646373" y="196447"/>
                </a:lnTo>
                <a:cubicBezTo>
                  <a:pt x="1044779" y="1335395"/>
                  <a:pt x="0" y="3206327"/>
                  <a:pt x="0" y="5321277"/>
                </a:cubicBezTo>
                <a:cubicBezTo>
                  <a:pt x="0" y="5727999"/>
                  <a:pt x="38639" y="6125696"/>
                  <a:pt x="112445" y="6510898"/>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58873E5E-CC56-4FD0-A8B2-9C75F7B9B96D}"/>
              </a:ext>
            </a:extLst>
          </p:cNvPr>
          <p:cNvSpPr>
            <a:spLocks noGrp="1"/>
          </p:cNvSpPr>
          <p:nvPr>
            <p:ph type="ctrTitle"/>
          </p:nvPr>
        </p:nvSpPr>
        <p:spPr>
          <a:xfrm>
            <a:off x="804672" y="234110"/>
            <a:ext cx="5936370" cy="3466213"/>
          </a:xfrm>
        </p:spPr>
        <p:txBody>
          <a:bodyPr anchor="b">
            <a:normAutofit/>
          </a:bodyPr>
          <a:lstStyle/>
          <a:p>
            <a:pPr algn="l"/>
            <a:r>
              <a:rPr lang="de-DE" sz="4000" dirty="0"/>
              <a:t>Critical Evaluation and </a:t>
            </a:r>
            <a:r>
              <a:rPr lang="de-DE" sz="4000" dirty="0" err="1"/>
              <a:t>Comparison</a:t>
            </a:r>
            <a:r>
              <a:rPr lang="de-DE" sz="4000" dirty="0"/>
              <a:t> </a:t>
            </a:r>
            <a:r>
              <a:rPr lang="de-DE" sz="4000" dirty="0" err="1"/>
              <a:t>of</a:t>
            </a:r>
            <a:r>
              <a:rPr lang="de-DE" sz="4000" dirty="0"/>
              <a:t> MS-Teams and </a:t>
            </a:r>
            <a:r>
              <a:rPr lang="de-DE" sz="4000" dirty="0" err="1"/>
              <a:t>BigBlueButton</a:t>
            </a:r>
            <a:r>
              <a:rPr lang="de-DE" sz="4000" dirty="0"/>
              <a:t> </a:t>
            </a:r>
            <a:r>
              <a:rPr lang="de-DE" sz="4000" dirty="0" err="1"/>
              <a:t>for</a:t>
            </a:r>
            <a:r>
              <a:rPr lang="de-DE" sz="4000" dirty="0"/>
              <a:t> University Teaching</a:t>
            </a:r>
            <a:endParaRPr lang="de-DE" sz="4000" dirty="0">
              <a:solidFill>
                <a:srgbClr val="FFFFFF"/>
              </a:solidFill>
            </a:endParaRPr>
          </a:p>
        </p:txBody>
      </p:sp>
      <p:sp>
        <p:nvSpPr>
          <p:cNvPr id="3" name="Untertitel 2">
            <a:extLst>
              <a:ext uri="{FF2B5EF4-FFF2-40B4-BE49-F238E27FC236}">
                <a16:creationId xmlns:a16="http://schemas.microsoft.com/office/drawing/2014/main" id="{47C18043-9AF5-4BE6-A343-DE78CD676743}"/>
              </a:ext>
            </a:extLst>
          </p:cNvPr>
          <p:cNvSpPr>
            <a:spLocks noGrp="1"/>
          </p:cNvSpPr>
          <p:nvPr>
            <p:ph type="subTitle" idx="1"/>
          </p:nvPr>
        </p:nvSpPr>
        <p:spPr>
          <a:xfrm>
            <a:off x="804672" y="4180354"/>
            <a:ext cx="5649289" cy="1279978"/>
          </a:xfrm>
        </p:spPr>
        <p:txBody>
          <a:bodyPr anchor="t">
            <a:normAutofit/>
          </a:bodyPr>
          <a:lstStyle/>
          <a:p>
            <a:pPr algn="l"/>
            <a:endParaRPr lang="de-DE">
              <a:solidFill>
                <a:srgbClr val="FFFFFF"/>
              </a:solidFill>
            </a:endParaRPr>
          </a:p>
          <a:p>
            <a:pPr algn="l"/>
            <a:r>
              <a:rPr lang="de-DE">
                <a:solidFill>
                  <a:srgbClr val="FFFFFF"/>
                </a:solidFill>
              </a:rPr>
              <a:t>Stefan Köchl 11778021</a:t>
            </a:r>
          </a:p>
        </p:txBody>
      </p:sp>
    </p:spTree>
    <p:extLst>
      <p:ext uri="{BB962C8B-B14F-4D97-AF65-F5344CB8AC3E}">
        <p14:creationId xmlns:p14="http://schemas.microsoft.com/office/powerpoint/2010/main" val="275724274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A966FD-D4CF-4A2B-B5F0-D328D8793DA8}"/>
              </a:ext>
            </a:extLst>
          </p:cNvPr>
          <p:cNvSpPr>
            <a:spLocks noGrp="1"/>
          </p:cNvSpPr>
          <p:nvPr>
            <p:ph type="title"/>
          </p:nvPr>
        </p:nvSpPr>
        <p:spPr/>
        <p:txBody>
          <a:bodyPr/>
          <a:lstStyle/>
          <a:p>
            <a:pPr algn="ctr"/>
            <a:r>
              <a:rPr lang="de-DE" b="1" dirty="0"/>
              <a:t>Microsoft Teams in University Teaching</a:t>
            </a:r>
            <a:endParaRPr lang="de-DE" dirty="0"/>
          </a:p>
        </p:txBody>
      </p:sp>
      <p:sp>
        <p:nvSpPr>
          <p:cNvPr id="3" name="Textplatzhalter 2">
            <a:extLst>
              <a:ext uri="{FF2B5EF4-FFF2-40B4-BE49-F238E27FC236}">
                <a16:creationId xmlns:a16="http://schemas.microsoft.com/office/drawing/2014/main" id="{1B6BBAE5-A53E-4DC4-B8C4-069448931507}"/>
              </a:ext>
            </a:extLst>
          </p:cNvPr>
          <p:cNvSpPr>
            <a:spLocks noGrp="1"/>
          </p:cNvSpPr>
          <p:nvPr>
            <p:ph type="body" idx="1"/>
          </p:nvPr>
        </p:nvSpPr>
        <p:spPr/>
        <p:txBody>
          <a:bodyPr>
            <a:normAutofit/>
          </a:bodyPr>
          <a:lstStyle/>
          <a:p>
            <a:pPr algn="ctr"/>
            <a:r>
              <a:rPr lang="de-DE" sz="4400" dirty="0">
                <a:latin typeface="+mj-lt"/>
              </a:rPr>
              <a:t>Pros	</a:t>
            </a:r>
          </a:p>
        </p:txBody>
      </p:sp>
      <p:graphicFrame>
        <p:nvGraphicFramePr>
          <p:cNvPr id="7" name="Inhaltsplatzhalter 6">
            <a:extLst>
              <a:ext uri="{FF2B5EF4-FFF2-40B4-BE49-F238E27FC236}">
                <a16:creationId xmlns:a16="http://schemas.microsoft.com/office/drawing/2014/main" id="{BD5227E6-1F21-4C00-83C8-1F94CC1ABAF5}"/>
              </a:ext>
            </a:extLst>
          </p:cNvPr>
          <p:cNvGraphicFramePr>
            <a:graphicFrameLocks noGrp="1"/>
          </p:cNvGraphicFramePr>
          <p:nvPr>
            <p:ph sz="half" idx="2"/>
            <p:extLst>
              <p:ext uri="{D42A27DB-BD31-4B8C-83A1-F6EECF244321}">
                <p14:modId xmlns:p14="http://schemas.microsoft.com/office/powerpoint/2010/main" val="1844831230"/>
              </p:ext>
            </p:extLst>
          </p:nvPr>
        </p:nvGraphicFramePr>
        <p:xfrm>
          <a:off x="836612" y="2505075"/>
          <a:ext cx="5157787" cy="36845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platzhalter 4">
            <a:extLst>
              <a:ext uri="{FF2B5EF4-FFF2-40B4-BE49-F238E27FC236}">
                <a16:creationId xmlns:a16="http://schemas.microsoft.com/office/drawing/2014/main" id="{C94DDCF4-257A-4399-8AC0-6A119CD08CCB}"/>
              </a:ext>
            </a:extLst>
          </p:cNvPr>
          <p:cNvSpPr>
            <a:spLocks noGrp="1"/>
          </p:cNvSpPr>
          <p:nvPr>
            <p:ph type="body" sz="quarter" idx="3"/>
          </p:nvPr>
        </p:nvSpPr>
        <p:spPr/>
        <p:txBody>
          <a:bodyPr>
            <a:normAutofit/>
          </a:bodyPr>
          <a:lstStyle/>
          <a:p>
            <a:pPr algn="ctr"/>
            <a:r>
              <a:rPr lang="de-DE" sz="4400" dirty="0" err="1">
                <a:latin typeface="+mj-lt"/>
              </a:rPr>
              <a:t>Cons</a:t>
            </a:r>
            <a:endParaRPr lang="de-DE" sz="4400" dirty="0">
              <a:latin typeface="+mj-lt"/>
            </a:endParaRPr>
          </a:p>
        </p:txBody>
      </p:sp>
      <p:graphicFrame>
        <p:nvGraphicFramePr>
          <p:cNvPr id="8" name="Inhaltsplatzhalter 7">
            <a:extLst>
              <a:ext uri="{FF2B5EF4-FFF2-40B4-BE49-F238E27FC236}">
                <a16:creationId xmlns:a16="http://schemas.microsoft.com/office/drawing/2014/main" id="{C6A4C04E-CB42-435F-8126-739676057B9F}"/>
              </a:ext>
            </a:extLst>
          </p:cNvPr>
          <p:cNvGraphicFramePr>
            <a:graphicFrameLocks noGrp="1"/>
          </p:cNvGraphicFramePr>
          <p:nvPr>
            <p:ph sz="quarter" idx="4"/>
            <p:extLst>
              <p:ext uri="{D42A27DB-BD31-4B8C-83A1-F6EECF244321}">
                <p14:modId xmlns:p14="http://schemas.microsoft.com/office/powerpoint/2010/main" val="1979065928"/>
              </p:ext>
            </p:extLst>
          </p:nvPr>
        </p:nvGraphicFramePr>
        <p:xfrm>
          <a:off x="6172200" y="2505075"/>
          <a:ext cx="5183188" cy="368458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89446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6941B7-3FA8-47C3-82EA-0B12D2DBBE01}"/>
              </a:ext>
            </a:extLst>
          </p:cNvPr>
          <p:cNvSpPr>
            <a:spLocks noGrp="1"/>
          </p:cNvSpPr>
          <p:nvPr>
            <p:ph type="title"/>
          </p:nvPr>
        </p:nvSpPr>
        <p:spPr/>
        <p:txBody>
          <a:bodyPr/>
          <a:lstStyle/>
          <a:p>
            <a:pPr algn="ctr"/>
            <a:r>
              <a:rPr lang="de-DE" b="1" dirty="0"/>
              <a:t>BigBlueButton General Information</a:t>
            </a:r>
          </a:p>
        </p:txBody>
      </p:sp>
      <p:sp>
        <p:nvSpPr>
          <p:cNvPr id="5" name="Inhaltsplatzhalter 4">
            <a:extLst>
              <a:ext uri="{FF2B5EF4-FFF2-40B4-BE49-F238E27FC236}">
                <a16:creationId xmlns:a16="http://schemas.microsoft.com/office/drawing/2014/main" id="{505976EC-9D65-4E62-B737-F0E760336C55}"/>
              </a:ext>
            </a:extLst>
          </p:cNvPr>
          <p:cNvSpPr>
            <a:spLocks noGrp="1"/>
          </p:cNvSpPr>
          <p:nvPr>
            <p:ph idx="1"/>
          </p:nvPr>
        </p:nvSpPr>
        <p:spPr/>
        <p:txBody>
          <a:bodyPr>
            <a:normAutofit fontScale="92500" lnSpcReduction="10000"/>
          </a:bodyPr>
          <a:lstStyle/>
          <a:p>
            <a:r>
              <a:rPr lang="de-DE" sz="2600" dirty="0"/>
              <a:t>Open-source </a:t>
            </a:r>
            <a:r>
              <a:rPr lang="de-DE" sz="2600" dirty="0" err="1"/>
              <a:t>Conferencing</a:t>
            </a:r>
            <a:r>
              <a:rPr lang="de-DE" sz="2600" dirty="0"/>
              <a:t> Tool </a:t>
            </a:r>
            <a:r>
              <a:rPr lang="de-DE" sz="2600" dirty="0" err="1"/>
              <a:t>designed</a:t>
            </a:r>
            <a:r>
              <a:rPr lang="de-DE" sz="2600" dirty="0"/>
              <a:t> </a:t>
            </a:r>
            <a:r>
              <a:rPr lang="de-DE" sz="2600" dirty="0" err="1"/>
              <a:t>to</a:t>
            </a:r>
            <a:r>
              <a:rPr lang="de-DE" sz="2600" dirty="0"/>
              <a:t> </a:t>
            </a:r>
            <a:r>
              <a:rPr lang="de-DE" sz="2600" dirty="0" err="1"/>
              <a:t>enable</a:t>
            </a:r>
            <a:r>
              <a:rPr lang="de-DE" sz="2600" dirty="0"/>
              <a:t> web-</a:t>
            </a:r>
            <a:r>
              <a:rPr lang="de-DE" sz="2600" dirty="0" err="1"/>
              <a:t>based</a:t>
            </a:r>
            <a:r>
              <a:rPr lang="de-DE" sz="2600" dirty="0"/>
              <a:t> </a:t>
            </a:r>
            <a:r>
              <a:rPr lang="de-DE" sz="2600" dirty="0" err="1"/>
              <a:t>interactions</a:t>
            </a:r>
            <a:r>
              <a:rPr lang="de-DE" sz="2600" dirty="0"/>
              <a:t> </a:t>
            </a:r>
            <a:r>
              <a:rPr lang="de-DE" sz="2600" dirty="0" err="1"/>
              <a:t>with</a:t>
            </a:r>
            <a:r>
              <a:rPr lang="de-DE" sz="2600" dirty="0"/>
              <a:t> </a:t>
            </a:r>
            <a:r>
              <a:rPr lang="de-DE" sz="2600" dirty="0" err="1"/>
              <a:t>peers</a:t>
            </a:r>
            <a:endParaRPr lang="de-DE" sz="2600" dirty="0"/>
          </a:p>
          <a:p>
            <a:pPr marL="0" indent="0">
              <a:buNone/>
            </a:pPr>
            <a:endParaRPr lang="de-DE" sz="2600" dirty="0"/>
          </a:p>
          <a:p>
            <a:r>
              <a:rPr lang="de-DE" sz="2600" dirty="0" err="1"/>
              <a:t>Based</a:t>
            </a:r>
            <a:r>
              <a:rPr lang="de-DE" sz="2600" dirty="0"/>
              <a:t> on </a:t>
            </a:r>
            <a:r>
              <a:rPr lang="en-US" sz="2600" dirty="0"/>
              <a:t>web real-time communication libraries (</a:t>
            </a:r>
            <a:r>
              <a:rPr lang="en-US" sz="2600" dirty="0" err="1"/>
              <a:t>webRTC</a:t>
            </a:r>
            <a:r>
              <a:rPr lang="en-US" sz="2600" dirty="0"/>
              <a:t>)</a:t>
            </a:r>
            <a:endParaRPr lang="de-DE" sz="2600" dirty="0"/>
          </a:p>
          <a:p>
            <a:pPr marL="0" indent="0">
              <a:buNone/>
            </a:pPr>
            <a:r>
              <a:rPr lang="de-DE" sz="2600" dirty="0"/>
              <a:t>			</a:t>
            </a:r>
          </a:p>
          <a:p>
            <a:r>
              <a:rPr lang="en-GB" sz="2600" dirty="0">
                <a:solidFill>
                  <a:srgbClr val="000000"/>
                </a:solidFill>
                <a:ea typeface="Calibri" panose="020F0502020204030204" pitchFamily="34" charset="0"/>
                <a:cs typeface="Arial" panose="020B0604020202020204" pitchFamily="34" charset="0"/>
              </a:rPr>
              <a:t>Most r</a:t>
            </a:r>
            <a:r>
              <a:rPr lang="en-GB" sz="2600" dirty="0">
                <a:solidFill>
                  <a:srgbClr val="000000"/>
                </a:solidFill>
                <a:effectLst/>
                <a:ea typeface="Calibri" panose="020F0502020204030204" pitchFamily="34" charset="0"/>
                <a:cs typeface="Arial" panose="020B0604020202020204" pitchFamily="34" charset="0"/>
              </a:rPr>
              <a:t>ecent </a:t>
            </a:r>
            <a:r>
              <a:rPr lang="en-GB" sz="2600" dirty="0">
                <a:effectLst/>
                <a:ea typeface="Calibri" panose="020F0502020204030204" pitchFamily="34" charset="0"/>
                <a:cs typeface="Arial" panose="020B0604020202020204" pitchFamily="34" charset="0"/>
              </a:rPr>
              <a:t>versions use HTML5</a:t>
            </a:r>
          </a:p>
          <a:p>
            <a:pPr marL="0" indent="0">
              <a:buNone/>
            </a:pPr>
            <a:endParaRPr lang="en-GB" sz="2600" dirty="0"/>
          </a:p>
          <a:p>
            <a:r>
              <a:rPr lang="en-GB" sz="2600" dirty="0">
                <a:ea typeface="Calibri" panose="020F0502020204030204" pitchFamily="34" charset="0"/>
              </a:rPr>
              <a:t>100</a:t>
            </a:r>
            <a:r>
              <a:rPr lang="en-GB" sz="2600" dirty="0">
                <a:effectLst/>
                <a:ea typeface="Calibri" panose="020F0502020204030204" pitchFamily="34" charset="0"/>
              </a:rPr>
              <a:t> simultaneous participants possible</a:t>
            </a:r>
          </a:p>
          <a:p>
            <a:endParaRPr lang="en-GB" sz="2600" dirty="0"/>
          </a:p>
          <a:p>
            <a:r>
              <a:rPr lang="de-DE" sz="2600" dirty="0"/>
              <a:t>Operator </a:t>
            </a:r>
            <a:r>
              <a:rPr lang="de-DE" sz="2600" dirty="0" err="1"/>
              <a:t>responsible</a:t>
            </a:r>
            <a:r>
              <a:rPr lang="de-DE" sz="2600" dirty="0"/>
              <a:t> </a:t>
            </a:r>
            <a:r>
              <a:rPr lang="de-DE" sz="2600" dirty="0" err="1"/>
              <a:t>for</a:t>
            </a:r>
            <a:r>
              <a:rPr lang="de-DE" sz="2600" dirty="0"/>
              <a:t> </a:t>
            </a:r>
            <a:r>
              <a:rPr lang="de-DE" sz="2600" dirty="0" err="1"/>
              <a:t>implementing</a:t>
            </a:r>
            <a:r>
              <a:rPr lang="de-DE" sz="2600" dirty="0"/>
              <a:t> </a:t>
            </a:r>
            <a:r>
              <a:rPr lang="de-DE" sz="2600" dirty="0" err="1"/>
              <a:t>security</a:t>
            </a:r>
            <a:r>
              <a:rPr lang="de-DE" sz="2600" dirty="0"/>
              <a:t> </a:t>
            </a:r>
            <a:r>
              <a:rPr lang="de-DE" sz="2600" dirty="0" err="1"/>
              <a:t>measures</a:t>
            </a:r>
            <a:r>
              <a:rPr lang="de-DE" sz="2600" dirty="0"/>
              <a:t> such </a:t>
            </a:r>
            <a:r>
              <a:rPr lang="de-DE" sz="2600" dirty="0" err="1"/>
              <a:t>as</a:t>
            </a:r>
            <a:r>
              <a:rPr lang="de-DE" sz="2600" dirty="0"/>
              <a:t> SSL</a:t>
            </a:r>
          </a:p>
          <a:p>
            <a:endParaRPr lang="de-DE" dirty="0"/>
          </a:p>
          <a:p>
            <a:endParaRPr lang="de-DE" dirty="0"/>
          </a:p>
          <a:p>
            <a:endParaRPr lang="de-DE" dirty="0"/>
          </a:p>
        </p:txBody>
      </p:sp>
    </p:spTree>
    <p:extLst>
      <p:ext uri="{BB962C8B-B14F-4D97-AF65-F5344CB8AC3E}">
        <p14:creationId xmlns:p14="http://schemas.microsoft.com/office/powerpoint/2010/main" val="57551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E84E0573-5A8A-4C3D-912B-27BE21F6ABA3}"/>
              </a:ext>
            </a:extLst>
          </p:cNvPr>
          <p:cNvPicPr>
            <a:picLocks noChangeAspect="1"/>
          </p:cNvPicPr>
          <p:nvPr/>
        </p:nvPicPr>
        <p:blipFill rotWithShape="1">
          <a:blip r:embed="rId2">
            <a:alphaModFix amt="35000"/>
          </a:blip>
          <a:srcRect t="1150" b="14580"/>
          <a:stretch/>
        </p:blipFill>
        <p:spPr>
          <a:xfrm>
            <a:off x="20" y="0"/>
            <a:ext cx="12191980" cy="6857999"/>
          </a:xfrm>
          <a:prstGeom prst="rect">
            <a:avLst/>
          </a:prstGeom>
          <a:solidFill>
            <a:schemeClr val="tx1">
              <a:lumMod val="95000"/>
            </a:schemeClr>
          </a:solidFill>
        </p:spPr>
      </p:pic>
      <p:sp>
        <p:nvSpPr>
          <p:cNvPr id="2" name="Titel 1">
            <a:extLst>
              <a:ext uri="{FF2B5EF4-FFF2-40B4-BE49-F238E27FC236}">
                <a16:creationId xmlns:a16="http://schemas.microsoft.com/office/drawing/2014/main" id="{4AE525E9-4EFB-41D1-865E-5D58EF3F1933}"/>
              </a:ext>
            </a:extLst>
          </p:cNvPr>
          <p:cNvSpPr>
            <a:spLocks noGrp="1"/>
          </p:cNvSpPr>
          <p:nvPr>
            <p:ph type="title"/>
          </p:nvPr>
        </p:nvSpPr>
        <p:spPr>
          <a:xfrm>
            <a:off x="660406" y="1065862"/>
            <a:ext cx="3490959" cy="4726276"/>
          </a:xfrm>
        </p:spPr>
        <p:txBody>
          <a:bodyPr>
            <a:normAutofit/>
          </a:bodyPr>
          <a:lstStyle/>
          <a:p>
            <a:pPr algn="r"/>
            <a:r>
              <a:rPr lang="de-DE" b="1" dirty="0">
                <a:solidFill>
                  <a:schemeClr val="bg1"/>
                </a:solidFill>
              </a:rPr>
              <a:t>BigBlueButton</a:t>
            </a:r>
            <a:br>
              <a:rPr lang="de-DE" b="1" dirty="0">
                <a:solidFill>
                  <a:schemeClr val="bg1"/>
                </a:solidFill>
              </a:rPr>
            </a:br>
            <a:r>
              <a:rPr lang="de-DE" b="1" dirty="0">
                <a:solidFill>
                  <a:schemeClr val="bg1"/>
                </a:solidFill>
              </a:rPr>
              <a:t>Selected Features</a:t>
            </a:r>
          </a:p>
        </p:txBody>
      </p:sp>
      <p:cxnSp>
        <p:nvCxnSpPr>
          <p:cNvPr id="34" name="Straight Connector 33">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graphicFrame>
        <p:nvGraphicFramePr>
          <p:cNvPr id="4" name="Inhaltsplatzhalter 3">
            <a:extLst>
              <a:ext uri="{FF2B5EF4-FFF2-40B4-BE49-F238E27FC236}">
                <a16:creationId xmlns:a16="http://schemas.microsoft.com/office/drawing/2014/main" id="{B4521BC5-EAC7-4B7C-9F19-222B59D60720}"/>
              </a:ext>
            </a:extLst>
          </p:cNvPr>
          <p:cNvGraphicFramePr>
            <a:graphicFrameLocks noGrp="1"/>
          </p:cNvGraphicFramePr>
          <p:nvPr>
            <p:ph idx="1"/>
            <p:extLst>
              <p:ext uri="{D42A27DB-BD31-4B8C-83A1-F6EECF244321}">
                <p14:modId xmlns:p14="http://schemas.microsoft.com/office/powerpoint/2010/main" val="566494390"/>
              </p:ext>
            </p:extLst>
          </p:nvPr>
        </p:nvGraphicFramePr>
        <p:xfrm>
          <a:off x="5155379" y="1065862"/>
          <a:ext cx="5744685" cy="47262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9487392"/>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A966FD-D4CF-4A2B-B5F0-D328D8793DA8}"/>
              </a:ext>
            </a:extLst>
          </p:cNvPr>
          <p:cNvSpPr>
            <a:spLocks noGrp="1"/>
          </p:cNvSpPr>
          <p:nvPr>
            <p:ph type="title"/>
          </p:nvPr>
        </p:nvSpPr>
        <p:spPr/>
        <p:txBody>
          <a:bodyPr/>
          <a:lstStyle/>
          <a:p>
            <a:pPr algn="ctr"/>
            <a:r>
              <a:rPr lang="de-DE" b="1" dirty="0"/>
              <a:t>BigBlueButton in University Teaching</a:t>
            </a:r>
          </a:p>
        </p:txBody>
      </p:sp>
      <p:sp>
        <p:nvSpPr>
          <p:cNvPr id="3" name="Textplatzhalter 2">
            <a:extLst>
              <a:ext uri="{FF2B5EF4-FFF2-40B4-BE49-F238E27FC236}">
                <a16:creationId xmlns:a16="http://schemas.microsoft.com/office/drawing/2014/main" id="{1B6BBAE5-A53E-4DC4-B8C4-069448931507}"/>
              </a:ext>
            </a:extLst>
          </p:cNvPr>
          <p:cNvSpPr>
            <a:spLocks noGrp="1"/>
          </p:cNvSpPr>
          <p:nvPr>
            <p:ph type="body" idx="1"/>
          </p:nvPr>
        </p:nvSpPr>
        <p:spPr/>
        <p:txBody>
          <a:bodyPr>
            <a:normAutofit/>
          </a:bodyPr>
          <a:lstStyle/>
          <a:p>
            <a:pPr algn="ctr"/>
            <a:r>
              <a:rPr lang="de-DE" sz="4400" dirty="0">
                <a:latin typeface="+mj-lt"/>
              </a:rPr>
              <a:t>Pros</a:t>
            </a:r>
            <a:r>
              <a:rPr lang="de-DE" sz="4000" dirty="0"/>
              <a:t>	</a:t>
            </a:r>
          </a:p>
        </p:txBody>
      </p:sp>
      <p:graphicFrame>
        <p:nvGraphicFramePr>
          <p:cNvPr id="7" name="Inhaltsplatzhalter 6">
            <a:extLst>
              <a:ext uri="{FF2B5EF4-FFF2-40B4-BE49-F238E27FC236}">
                <a16:creationId xmlns:a16="http://schemas.microsoft.com/office/drawing/2014/main" id="{BD5227E6-1F21-4C00-83C8-1F94CC1ABAF5}"/>
              </a:ext>
            </a:extLst>
          </p:cNvPr>
          <p:cNvGraphicFramePr>
            <a:graphicFrameLocks noGrp="1"/>
          </p:cNvGraphicFramePr>
          <p:nvPr>
            <p:ph sz="half" idx="2"/>
            <p:extLst>
              <p:ext uri="{D42A27DB-BD31-4B8C-83A1-F6EECF244321}">
                <p14:modId xmlns:p14="http://schemas.microsoft.com/office/powerpoint/2010/main" val="1322574899"/>
              </p:ext>
            </p:extLst>
          </p:nvPr>
        </p:nvGraphicFramePr>
        <p:xfrm>
          <a:off x="836612" y="2505075"/>
          <a:ext cx="5157787" cy="36845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platzhalter 4">
            <a:extLst>
              <a:ext uri="{FF2B5EF4-FFF2-40B4-BE49-F238E27FC236}">
                <a16:creationId xmlns:a16="http://schemas.microsoft.com/office/drawing/2014/main" id="{C94DDCF4-257A-4399-8AC0-6A119CD08CCB}"/>
              </a:ext>
            </a:extLst>
          </p:cNvPr>
          <p:cNvSpPr>
            <a:spLocks noGrp="1"/>
          </p:cNvSpPr>
          <p:nvPr>
            <p:ph type="body" sz="quarter" idx="3"/>
          </p:nvPr>
        </p:nvSpPr>
        <p:spPr/>
        <p:txBody>
          <a:bodyPr>
            <a:normAutofit/>
          </a:bodyPr>
          <a:lstStyle/>
          <a:p>
            <a:pPr algn="ctr"/>
            <a:r>
              <a:rPr lang="de-DE" sz="4400" dirty="0" err="1">
                <a:latin typeface="+mj-lt"/>
              </a:rPr>
              <a:t>Cons</a:t>
            </a:r>
            <a:endParaRPr lang="de-DE" sz="4400" dirty="0">
              <a:latin typeface="+mj-lt"/>
            </a:endParaRPr>
          </a:p>
        </p:txBody>
      </p:sp>
      <p:graphicFrame>
        <p:nvGraphicFramePr>
          <p:cNvPr id="8" name="Inhaltsplatzhalter 7">
            <a:extLst>
              <a:ext uri="{FF2B5EF4-FFF2-40B4-BE49-F238E27FC236}">
                <a16:creationId xmlns:a16="http://schemas.microsoft.com/office/drawing/2014/main" id="{C6A4C04E-CB42-435F-8126-739676057B9F}"/>
              </a:ext>
            </a:extLst>
          </p:cNvPr>
          <p:cNvGraphicFramePr>
            <a:graphicFrameLocks noGrp="1"/>
          </p:cNvGraphicFramePr>
          <p:nvPr>
            <p:ph sz="quarter" idx="4"/>
            <p:extLst>
              <p:ext uri="{D42A27DB-BD31-4B8C-83A1-F6EECF244321}">
                <p14:modId xmlns:p14="http://schemas.microsoft.com/office/powerpoint/2010/main" val="3559579006"/>
              </p:ext>
            </p:extLst>
          </p:nvPr>
        </p:nvGraphicFramePr>
        <p:xfrm>
          <a:off x="6172200" y="2505075"/>
          <a:ext cx="5183188" cy="368458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814864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17" name="Rectangle 13">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46730CB-77FA-44B7-A3F3-838E26C28B1F}"/>
              </a:ext>
            </a:extLst>
          </p:cNvPr>
          <p:cNvSpPr>
            <a:spLocks noGrp="1"/>
          </p:cNvSpPr>
          <p:nvPr>
            <p:ph type="title"/>
          </p:nvPr>
        </p:nvSpPr>
        <p:spPr>
          <a:xfrm>
            <a:off x="675456" y="2540290"/>
            <a:ext cx="4887685" cy="1777419"/>
          </a:xfrm>
        </p:spPr>
        <p:txBody>
          <a:bodyPr vert="horz" lIns="91440" tIns="45720" rIns="91440" bIns="45720" rtlCol="0" anchor="ctr">
            <a:noAutofit/>
          </a:bodyPr>
          <a:lstStyle/>
          <a:p>
            <a:pPr algn="ctr"/>
            <a:r>
              <a:rPr lang="en-US" b="1" dirty="0">
                <a:solidFill>
                  <a:schemeClr val="bg1"/>
                </a:solidFill>
              </a:rPr>
              <a:t>Summary:</a:t>
            </a:r>
            <a:br>
              <a:rPr lang="en-US" b="1" dirty="0">
                <a:solidFill>
                  <a:schemeClr val="bg1"/>
                </a:solidFill>
              </a:rPr>
            </a:br>
            <a:r>
              <a:rPr lang="en-US" b="1" dirty="0">
                <a:solidFill>
                  <a:schemeClr val="bg1"/>
                </a:solidFill>
              </a:rPr>
              <a:t>Checklist MS-Teams vs. BigBlueButton</a:t>
            </a:r>
          </a:p>
        </p:txBody>
      </p:sp>
      <p:cxnSp>
        <p:nvCxnSpPr>
          <p:cNvPr id="16" name="Straight Connector 15">
            <a:extLst>
              <a:ext uri="{FF2B5EF4-FFF2-40B4-BE49-F238E27FC236}">
                <a16:creationId xmlns:a16="http://schemas.microsoft.com/office/drawing/2014/main" id="{CF8F36E2-BBE5-43FE-822F-AD8CAE08C0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8597" y="1417320"/>
            <a:ext cx="0" cy="402336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8" name="Tabelle 7">
            <a:extLst>
              <a:ext uri="{FF2B5EF4-FFF2-40B4-BE49-F238E27FC236}">
                <a16:creationId xmlns:a16="http://schemas.microsoft.com/office/drawing/2014/main" id="{1E338014-6336-4E59-B63A-6D6E86E12809}"/>
              </a:ext>
            </a:extLst>
          </p:cNvPr>
          <p:cNvGraphicFramePr>
            <a:graphicFrameLocks noGrp="1"/>
          </p:cNvGraphicFramePr>
          <p:nvPr>
            <p:extLst>
              <p:ext uri="{D42A27DB-BD31-4B8C-83A1-F6EECF244321}">
                <p14:modId xmlns:p14="http://schemas.microsoft.com/office/powerpoint/2010/main" val="1935828838"/>
              </p:ext>
            </p:extLst>
          </p:nvPr>
        </p:nvGraphicFramePr>
        <p:xfrm>
          <a:off x="6435032" y="117816"/>
          <a:ext cx="5557485" cy="6418874"/>
        </p:xfrm>
        <a:graphic>
          <a:graphicData uri="http://schemas.openxmlformats.org/drawingml/2006/table">
            <a:tbl>
              <a:tblPr firstRow="1" firstCol="1" bandRow="1">
                <a:tableStyleId>{D7AC3CCA-C797-4891-BE02-D94E43425B78}</a:tableStyleId>
              </a:tblPr>
              <a:tblGrid>
                <a:gridCol w="1851587">
                  <a:extLst>
                    <a:ext uri="{9D8B030D-6E8A-4147-A177-3AD203B41FA5}">
                      <a16:colId xmlns:a16="http://schemas.microsoft.com/office/drawing/2014/main" val="2336452548"/>
                    </a:ext>
                  </a:extLst>
                </a:gridCol>
                <a:gridCol w="1851587">
                  <a:extLst>
                    <a:ext uri="{9D8B030D-6E8A-4147-A177-3AD203B41FA5}">
                      <a16:colId xmlns:a16="http://schemas.microsoft.com/office/drawing/2014/main" val="95813280"/>
                    </a:ext>
                  </a:extLst>
                </a:gridCol>
                <a:gridCol w="1854311">
                  <a:extLst>
                    <a:ext uri="{9D8B030D-6E8A-4147-A177-3AD203B41FA5}">
                      <a16:colId xmlns:a16="http://schemas.microsoft.com/office/drawing/2014/main" val="653176705"/>
                    </a:ext>
                  </a:extLst>
                </a:gridCol>
              </a:tblGrid>
              <a:tr h="123132">
                <a:tc rowSpan="2">
                  <a:txBody>
                    <a:bodyPr/>
                    <a:lstStyle/>
                    <a:p>
                      <a:pPr algn="ctr">
                        <a:lnSpc>
                          <a:spcPct val="107000"/>
                        </a:lnSpc>
                        <a:spcAft>
                          <a:spcPts val="800"/>
                        </a:spcAft>
                      </a:pPr>
                      <a:r>
                        <a:rPr lang="en-GB" sz="1400" b="1">
                          <a:solidFill>
                            <a:schemeClr val="bg1"/>
                          </a:solidFill>
                          <a:effectLst/>
                        </a:rPr>
                        <a:t>Microsoft Teams</a:t>
                      </a:r>
                      <a:endParaRPr lang="de-DE"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nchor="ctr"/>
                </a:tc>
                <a:tc rowSpan="2">
                  <a:txBody>
                    <a:bodyPr/>
                    <a:lstStyle/>
                    <a:p>
                      <a:pPr algn="ctr">
                        <a:lnSpc>
                          <a:spcPct val="107000"/>
                        </a:lnSpc>
                        <a:spcAft>
                          <a:spcPts val="800"/>
                        </a:spcAft>
                      </a:pPr>
                      <a:r>
                        <a:rPr lang="en-GB" sz="1400" b="1">
                          <a:solidFill>
                            <a:schemeClr val="bg1"/>
                          </a:solidFill>
                          <a:effectLst/>
                        </a:rPr>
                        <a:t>BigBlueButton</a:t>
                      </a:r>
                      <a:endParaRPr lang="de-DE"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nchor="ctr"/>
                </a:tc>
                <a:tc>
                  <a:txBody>
                    <a:bodyPr/>
                    <a:lstStyle/>
                    <a:p>
                      <a:pPr algn="l">
                        <a:lnSpc>
                          <a:spcPct val="107000"/>
                        </a:lnSpc>
                        <a:spcAft>
                          <a:spcPts val="800"/>
                        </a:spcAft>
                      </a:pPr>
                      <a:r>
                        <a:rPr lang="de-DE" sz="1000" b="1">
                          <a:effectLst/>
                        </a:rPr>
                        <a:t> </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482574474"/>
                  </a:ext>
                </a:extLst>
              </a:tr>
              <a:tr h="154233">
                <a:tc vMerge="1">
                  <a:txBody>
                    <a:bodyPr/>
                    <a:lstStyle/>
                    <a:p>
                      <a:endParaRPr lang="de-DE"/>
                    </a:p>
                  </a:txBody>
                  <a:tcPr/>
                </a:tc>
                <a:tc vMerge="1">
                  <a:txBody>
                    <a:bodyPr/>
                    <a:lstStyle/>
                    <a:p>
                      <a:endParaRPr lang="de-DE"/>
                    </a:p>
                  </a:txBody>
                  <a:tcPr/>
                </a:tc>
                <a:tc>
                  <a:txBody>
                    <a:bodyPr/>
                    <a:lstStyle/>
                    <a:p>
                      <a:pPr algn="ctr">
                        <a:lnSpc>
                          <a:spcPct val="107000"/>
                        </a:lnSpc>
                        <a:spcAft>
                          <a:spcPts val="800"/>
                        </a:spcAft>
                      </a:pPr>
                      <a:r>
                        <a:rPr lang="en-GB" sz="1000" b="1">
                          <a:effectLst/>
                        </a:rPr>
                        <a:t>General Facts</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660446082"/>
                  </a:ext>
                </a:extLst>
              </a:tr>
              <a:tr h="328769">
                <a:tc>
                  <a:txBody>
                    <a:bodyPr/>
                    <a:lstStyle/>
                    <a:p>
                      <a:pPr marL="342900" lvl="0" indent="-342900" algn="l">
                        <a:lnSpc>
                          <a:spcPct val="107000"/>
                        </a:lnSpc>
                        <a:buFont typeface="Wingdings" panose="05000000000000000000" pitchFamily="2" charset="2"/>
                        <a:buChar char=""/>
                      </a:pPr>
                      <a:r>
                        <a:rPr lang="en-GB" sz="1000" b="1" dirty="0">
                          <a:solidFill>
                            <a:schemeClr val="bg1"/>
                          </a:solidFill>
                          <a:effectLst/>
                        </a:rPr>
                        <a:t>Up to 300</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marL="342900" lvl="0" indent="-342900" algn="l">
                        <a:lnSpc>
                          <a:spcPct val="107000"/>
                        </a:lnSpc>
                        <a:spcAft>
                          <a:spcPts val="800"/>
                        </a:spcAft>
                        <a:buFont typeface="Wingdings" panose="05000000000000000000" pitchFamily="2" charset="2"/>
                        <a:buChar char=""/>
                      </a:pPr>
                      <a:r>
                        <a:rPr lang="en-GB" sz="1000" b="1">
                          <a:solidFill>
                            <a:schemeClr val="bg1"/>
                          </a:solidFill>
                          <a:effectLst/>
                        </a:rPr>
                        <a:t>Up to 100</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algn="l">
                        <a:lnSpc>
                          <a:spcPct val="107000"/>
                        </a:lnSpc>
                        <a:spcAft>
                          <a:spcPts val="800"/>
                        </a:spcAft>
                      </a:pPr>
                      <a:r>
                        <a:rPr lang="en-GB" sz="1000" b="1">
                          <a:effectLst/>
                        </a:rPr>
                        <a:t>Simultaneous Participants/Meeting</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2577573596"/>
                  </a:ext>
                </a:extLst>
              </a:tr>
              <a:tr h="319476">
                <a:tc>
                  <a:txBody>
                    <a:bodyPr/>
                    <a:lstStyle/>
                    <a:p>
                      <a:pPr marL="342900" lvl="0" indent="-342900" algn="l">
                        <a:lnSpc>
                          <a:spcPct val="107000"/>
                        </a:lnSpc>
                        <a:buFont typeface="Wingdings" panose="05000000000000000000" pitchFamily="2" charset="2"/>
                        <a:buChar char=""/>
                      </a:pPr>
                      <a:r>
                        <a:rPr lang="en-GB" sz="1000" b="1">
                          <a:solidFill>
                            <a:schemeClr val="bg1"/>
                          </a:solidFill>
                          <a:effectLst/>
                        </a:rPr>
                        <a:t>Up to 20</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marL="342900" lvl="0" indent="-342900" algn="l">
                        <a:lnSpc>
                          <a:spcPct val="107000"/>
                        </a:lnSpc>
                        <a:spcAft>
                          <a:spcPts val="800"/>
                        </a:spcAft>
                        <a:buFont typeface="Wingdings" panose="05000000000000000000" pitchFamily="2" charset="2"/>
                        <a:buChar char=""/>
                      </a:pPr>
                      <a:r>
                        <a:rPr lang="en-GB" sz="1000" b="1">
                          <a:solidFill>
                            <a:schemeClr val="bg1"/>
                          </a:solidFill>
                          <a:effectLst/>
                        </a:rPr>
                        <a:t>Unlimited</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algn="l">
                        <a:lnSpc>
                          <a:spcPct val="107000"/>
                        </a:lnSpc>
                        <a:spcAft>
                          <a:spcPts val="800"/>
                        </a:spcAft>
                      </a:pPr>
                      <a:r>
                        <a:rPr lang="en-GB" sz="1000" b="1">
                          <a:effectLst/>
                        </a:rPr>
                        <a:t>Recordings Availability (days)</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2753891915"/>
                  </a:ext>
                </a:extLst>
              </a:tr>
              <a:tr h="319476">
                <a:tc>
                  <a:txBody>
                    <a:bodyPr/>
                    <a:lstStyle/>
                    <a:p>
                      <a:pPr marL="342900" lvl="0" indent="-342900" algn="l">
                        <a:lnSpc>
                          <a:spcPct val="107000"/>
                        </a:lnSpc>
                        <a:buFont typeface="Wingdings" panose="05000000000000000000" pitchFamily="2" charset="2"/>
                        <a:buChar char=""/>
                      </a:pPr>
                      <a:r>
                        <a:rPr lang="en-GB" sz="1000" b="1">
                          <a:solidFill>
                            <a:schemeClr val="bg1"/>
                          </a:solidFill>
                          <a:effectLst/>
                        </a:rPr>
                        <a:t>Up to 1000</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marL="342900" lvl="0" indent="-342900" algn="l">
                        <a:lnSpc>
                          <a:spcPct val="107000"/>
                        </a:lnSpc>
                        <a:spcAft>
                          <a:spcPts val="800"/>
                        </a:spcAft>
                        <a:buFont typeface="Wingdings" panose="05000000000000000000" pitchFamily="2" charset="2"/>
                        <a:buChar char=""/>
                      </a:pPr>
                      <a:r>
                        <a:rPr lang="en-GB" sz="1000" b="1">
                          <a:solidFill>
                            <a:schemeClr val="bg1"/>
                          </a:solidFill>
                          <a:effectLst/>
                        </a:rPr>
                        <a:t>Unlimited</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algn="l">
                        <a:lnSpc>
                          <a:spcPct val="107000"/>
                        </a:lnSpc>
                        <a:spcAft>
                          <a:spcPts val="800"/>
                        </a:spcAft>
                      </a:pPr>
                      <a:r>
                        <a:rPr lang="en-GB" sz="1000" b="1">
                          <a:effectLst/>
                        </a:rPr>
                        <a:t>Different Channels/Rooms</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3592299685"/>
                  </a:ext>
                </a:extLst>
              </a:tr>
              <a:tr h="319476">
                <a:tc>
                  <a:txBody>
                    <a:bodyPr/>
                    <a:lstStyle/>
                    <a:p>
                      <a:pPr marL="342900" lvl="0" indent="-342900" algn="l">
                        <a:lnSpc>
                          <a:spcPct val="107000"/>
                        </a:lnSpc>
                        <a:buFont typeface="Wingdings" panose="05000000000000000000" pitchFamily="2" charset="2"/>
                        <a:buChar char=""/>
                      </a:pPr>
                      <a:r>
                        <a:rPr lang="en-GB" sz="1000" b="1">
                          <a:solidFill>
                            <a:schemeClr val="bg1"/>
                          </a:solidFill>
                          <a:effectLst/>
                        </a:rPr>
                        <a:t>Yes</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marL="342900" lvl="0" indent="-342900" algn="l">
                        <a:lnSpc>
                          <a:spcPct val="107000"/>
                        </a:lnSpc>
                        <a:spcAft>
                          <a:spcPts val="800"/>
                        </a:spcAft>
                        <a:buFont typeface="Wingdings" panose="05000000000000000000" pitchFamily="2" charset="2"/>
                        <a:buChar char=""/>
                      </a:pPr>
                      <a:r>
                        <a:rPr lang="en-GB" sz="1000" b="1">
                          <a:solidFill>
                            <a:schemeClr val="bg1"/>
                          </a:solidFill>
                          <a:effectLst/>
                        </a:rPr>
                        <a:t>Yes</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algn="l">
                        <a:lnSpc>
                          <a:spcPct val="107000"/>
                        </a:lnSpc>
                        <a:spcAft>
                          <a:spcPts val="800"/>
                        </a:spcAft>
                      </a:pPr>
                      <a:r>
                        <a:rPr lang="en-GB" sz="1000" b="1">
                          <a:effectLst/>
                        </a:rPr>
                        <a:t>Breakout Rooms</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3879733079"/>
                  </a:ext>
                </a:extLst>
              </a:tr>
              <a:tr h="319476">
                <a:tc>
                  <a:txBody>
                    <a:bodyPr/>
                    <a:lstStyle/>
                    <a:p>
                      <a:pPr marL="342900" lvl="0" indent="-342900" algn="l">
                        <a:lnSpc>
                          <a:spcPct val="107000"/>
                        </a:lnSpc>
                        <a:buFont typeface="Wingdings" panose="05000000000000000000" pitchFamily="2" charset="2"/>
                        <a:buChar char=""/>
                      </a:pPr>
                      <a:r>
                        <a:rPr lang="en-GB" sz="1000" b="1">
                          <a:solidFill>
                            <a:schemeClr val="bg1"/>
                          </a:solidFill>
                          <a:effectLst/>
                        </a:rPr>
                        <a:t>No</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marL="342900" lvl="0" indent="-342900" algn="l">
                        <a:lnSpc>
                          <a:spcPct val="107000"/>
                        </a:lnSpc>
                        <a:spcAft>
                          <a:spcPts val="800"/>
                        </a:spcAft>
                        <a:buFont typeface="Wingdings" panose="05000000000000000000" pitchFamily="2" charset="2"/>
                        <a:buChar char=""/>
                      </a:pPr>
                      <a:r>
                        <a:rPr lang="en-GB" sz="1000" b="1">
                          <a:solidFill>
                            <a:schemeClr val="bg1"/>
                          </a:solidFill>
                          <a:effectLst/>
                        </a:rPr>
                        <a:t>Yes</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algn="l">
                        <a:lnSpc>
                          <a:spcPct val="107000"/>
                        </a:lnSpc>
                        <a:spcAft>
                          <a:spcPts val="800"/>
                        </a:spcAft>
                      </a:pPr>
                      <a:r>
                        <a:rPr lang="en-GB" sz="1000" b="1">
                          <a:effectLst/>
                        </a:rPr>
                        <a:t>Interactive Whiteboard</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3882649003"/>
                  </a:ext>
                </a:extLst>
              </a:tr>
              <a:tr h="319476">
                <a:tc>
                  <a:txBody>
                    <a:bodyPr/>
                    <a:lstStyle/>
                    <a:p>
                      <a:pPr marL="342900" lvl="0" indent="-342900" algn="l">
                        <a:lnSpc>
                          <a:spcPct val="107000"/>
                        </a:lnSpc>
                        <a:buFont typeface="Wingdings" panose="05000000000000000000" pitchFamily="2" charset="2"/>
                        <a:buChar char=""/>
                      </a:pPr>
                      <a:r>
                        <a:rPr lang="en-GB" sz="1000" b="1">
                          <a:solidFill>
                            <a:schemeClr val="bg1"/>
                          </a:solidFill>
                          <a:effectLst/>
                        </a:rPr>
                        <a:t>Yes</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marL="342900" lvl="0" indent="-342900" algn="l">
                        <a:lnSpc>
                          <a:spcPct val="107000"/>
                        </a:lnSpc>
                        <a:spcAft>
                          <a:spcPts val="800"/>
                        </a:spcAft>
                        <a:buFont typeface="Wingdings" panose="05000000000000000000" pitchFamily="2" charset="2"/>
                        <a:buChar char=""/>
                      </a:pPr>
                      <a:r>
                        <a:rPr lang="en-GB" sz="1000" b="1">
                          <a:solidFill>
                            <a:schemeClr val="bg1"/>
                          </a:solidFill>
                          <a:effectLst/>
                        </a:rPr>
                        <a:t>No</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algn="l">
                        <a:lnSpc>
                          <a:spcPct val="107000"/>
                        </a:lnSpc>
                        <a:spcAft>
                          <a:spcPts val="800"/>
                        </a:spcAft>
                      </a:pPr>
                      <a:r>
                        <a:rPr lang="en-GB" sz="1000" b="1">
                          <a:effectLst/>
                        </a:rPr>
                        <a:t>Custom Backgrounds</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3427815208"/>
                  </a:ext>
                </a:extLst>
              </a:tr>
              <a:tr h="328769">
                <a:tc>
                  <a:txBody>
                    <a:bodyPr/>
                    <a:lstStyle/>
                    <a:p>
                      <a:pPr marL="342900" lvl="0" indent="-342900" algn="l">
                        <a:lnSpc>
                          <a:spcPct val="107000"/>
                        </a:lnSpc>
                        <a:buFont typeface="Wingdings" panose="05000000000000000000" pitchFamily="2" charset="2"/>
                        <a:buChar char=""/>
                      </a:pPr>
                      <a:r>
                        <a:rPr lang="en-GB" sz="1000" b="1">
                          <a:solidFill>
                            <a:schemeClr val="bg1"/>
                          </a:solidFill>
                          <a:effectLst/>
                        </a:rPr>
                        <a:t>500kbps/1Mbps</a:t>
                      </a:r>
                      <a:br>
                        <a:rPr lang="en-GB" sz="1000" b="1">
                          <a:solidFill>
                            <a:schemeClr val="bg1"/>
                          </a:solidFill>
                          <a:effectLst/>
                        </a:rPr>
                      </a:br>
                      <a:r>
                        <a:rPr lang="en-GB" sz="1000" b="1">
                          <a:solidFill>
                            <a:schemeClr val="bg1"/>
                          </a:solidFill>
                          <a:effectLst/>
                        </a:rPr>
                        <a:t>(Upload/Download)</a:t>
                      </a:r>
                      <a:endParaRPr lang="de-DE" sz="10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marL="342900" lvl="0" indent="-342900" algn="l">
                        <a:lnSpc>
                          <a:spcPct val="107000"/>
                        </a:lnSpc>
                        <a:spcAft>
                          <a:spcPts val="800"/>
                        </a:spcAft>
                        <a:buFont typeface="Wingdings" panose="05000000000000000000" pitchFamily="2" charset="2"/>
                        <a:buChar char=""/>
                      </a:pPr>
                      <a:r>
                        <a:rPr lang="en-GB" sz="1000" b="1">
                          <a:solidFill>
                            <a:schemeClr val="bg1"/>
                          </a:solidFill>
                          <a:effectLst/>
                        </a:rPr>
                        <a:t>500kbps/1Mbps</a:t>
                      </a:r>
                      <a:br>
                        <a:rPr lang="en-GB" sz="1000" b="1">
                          <a:solidFill>
                            <a:schemeClr val="bg1"/>
                          </a:solidFill>
                          <a:effectLst/>
                        </a:rPr>
                      </a:br>
                      <a:r>
                        <a:rPr lang="en-GB" sz="1000" b="1">
                          <a:solidFill>
                            <a:schemeClr val="bg1"/>
                          </a:solidFill>
                          <a:effectLst/>
                        </a:rPr>
                        <a:t>(Upload/Download)</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algn="l">
                        <a:lnSpc>
                          <a:spcPct val="107000"/>
                        </a:lnSpc>
                        <a:spcAft>
                          <a:spcPts val="800"/>
                        </a:spcAft>
                      </a:pPr>
                      <a:r>
                        <a:rPr lang="en-GB" sz="1000" b="1">
                          <a:effectLst/>
                        </a:rPr>
                        <a:t>Bandwidth requirements</a:t>
                      </a:r>
                      <a:br>
                        <a:rPr lang="en-GB" sz="1000" b="1">
                          <a:effectLst/>
                        </a:rPr>
                      </a:br>
                      <a:r>
                        <a:rPr lang="en-GB" sz="1000" b="1">
                          <a:effectLst/>
                        </a:rPr>
                        <a:t>(of a Group Video Call)</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3722236021"/>
                  </a:ext>
                </a:extLst>
              </a:tr>
              <a:tr h="319476">
                <a:tc>
                  <a:txBody>
                    <a:bodyPr/>
                    <a:lstStyle/>
                    <a:p>
                      <a:pPr marL="342900" lvl="0" indent="-342900" algn="l">
                        <a:lnSpc>
                          <a:spcPct val="107000"/>
                        </a:lnSpc>
                        <a:buFont typeface="Wingdings" panose="05000000000000000000" pitchFamily="2" charset="2"/>
                        <a:buChar char=""/>
                      </a:pPr>
                      <a:r>
                        <a:rPr lang="en-GB" sz="1000" b="1">
                          <a:solidFill>
                            <a:schemeClr val="bg1"/>
                          </a:solidFill>
                          <a:effectLst/>
                        </a:rPr>
                        <a:t>Different 365 Licenses</a:t>
                      </a:r>
                      <a:endParaRPr lang="de-DE" sz="10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marL="342900" lvl="0" indent="-342900" algn="l">
                        <a:lnSpc>
                          <a:spcPct val="107000"/>
                        </a:lnSpc>
                        <a:spcAft>
                          <a:spcPts val="800"/>
                        </a:spcAft>
                        <a:buFont typeface="Wingdings" panose="05000000000000000000" pitchFamily="2" charset="2"/>
                        <a:buChar char=""/>
                      </a:pPr>
                      <a:r>
                        <a:rPr lang="en-GB" sz="1000" b="1">
                          <a:solidFill>
                            <a:schemeClr val="bg1"/>
                          </a:solidFill>
                          <a:effectLst/>
                        </a:rPr>
                        <a:t>Free of Charge</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algn="l">
                        <a:lnSpc>
                          <a:spcPct val="107000"/>
                        </a:lnSpc>
                        <a:spcAft>
                          <a:spcPts val="800"/>
                        </a:spcAft>
                      </a:pPr>
                      <a:r>
                        <a:rPr lang="en-GB" sz="1000" b="1">
                          <a:effectLst/>
                        </a:rPr>
                        <a:t>Licensing Cost</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2235887016"/>
                  </a:ext>
                </a:extLst>
              </a:tr>
              <a:tr h="328769">
                <a:tc>
                  <a:txBody>
                    <a:bodyPr/>
                    <a:lstStyle/>
                    <a:p>
                      <a:pPr marL="342900" lvl="0" indent="-342900" algn="l">
                        <a:lnSpc>
                          <a:spcPct val="107000"/>
                        </a:lnSpc>
                        <a:buFont typeface="Wingdings" panose="05000000000000000000" pitchFamily="2" charset="2"/>
                        <a:buChar char=""/>
                      </a:pPr>
                      <a:r>
                        <a:rPr lang="en-GB" sz="1000" b="1" dirty="0">
                          <a:solidFill>
                            <a:schemeClr val="bg1"/>
                          </a:solidFill>
                          <a:effectLst/>
                        </a:rPr>
                        <a:t>24/7 Commercial Support</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marL="342900" lvl="0" indent="-342900" algn="l">
                        <a:lnSpc>
                          <a:spcPct val="107000"/>
                        </a:lnSpc>
                        <a:spcAft>
                          <a:spcPts val="800"/>
                        </a:spcAft>
                        <a:buFont typeface="Wingdings" panose="05000000000000000000" pitchFamily="2" charset="2"/>
                        <a:buChar char=""/>
                      </a:pPr>
                      <a:r>
                        <a:rPr lang="en-GB" sz="1000" b="1" dirty="0">
                          <a:solidFill>
                            <a:schemeClr val="bg1"/>
                          </a:solidFill>
                          <a:effectLst/>
                        </a:rPr>
                        <a:t>GitHub</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algn="l">
                        <a:lnSpc>
                          <a:spcPct val="107000"/>
                        </a:lnSpc>
                        <a:spcAft>
                          <a:spcPts val="800"/>
                        </a:spcAft>
                      </a:pPr>
                      <a:r>
                        <a:rPr lang="en-GB" sz="1000" b="1">
                          <a:effectLst/>
                        </a:rPr>
                        <a:t>Customer Service</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2162961551"/>
                  </a:ext>
                </a:extLst>
              </a:tr>
              <a:tr h="319476">
                <a:tc>
                  <a:txBody>
                    <a:bodyPr/>
                    <a:lstStyle/>
                    <a:p>
                      <a:pPr marL="342900" lvl="0" indent="-342900" algn="l">
                        <a:lnSpc>
                          <a:spcPct val="107000"/>
                        </a:lnSpc>
                        <a:buFont typeface="Wingdings" panose="05000000000000000000" pitchFamily="2" charset="2"/>
                        <a:buChar char=""/>
                      </a:pPr>
                      <a:r>
                        <a:rPr lang="en-GB" sz="1000" b="1">
                          <a:solidFill>
                            <a:schemeClr val="bg1"/>
                          </a:solidFill>
                          <a:effectLst/>
                        </a:rPr>
                        <a:t>Yes</a:t>
                      </a:r>
                      <a:endParaRPr lang="de-DE" sz="10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marL="342900" lvl="0" indent="-342900" algn="l">
                        <a:lnSpc>
                          <a:spcPct val="107000"/>
                        </a:lnSpc>
                        <a:spcAft>
                          <a:spcPts val="800"/>
                        </a:spcAft>
                        <a:buFont typeface="Wingdings" panose="05000000000000000000" pitchFamily="2" charset="2"/>
                        <a:buChar char=""/>
                      </a:pPr>
                      <a:r>
                        <a:rPr lang="en-GB" sz="1000" b="1">
                          <a:solidFill>
                            <a:schemeClr val="bg1"/>
                          </a:solidFill>
                          <a:effectLst/>
                        </a:rPr>
                        <a:t>Yes</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algn="l">
                        <a:lnSpc>
                          <a:spcPct val="107000"/>
                        </a:lnSpc>
                        <a:spcAft>
                          <a:spcPts val="800"/>
                        </a:spcAft>
                      </a:pPr>
                      <a:r>
                        <a:rPr lang="en-GB" sz="1000" b="1">
                          <a:effectLst/>
                        </a:rPr>
                        <a:t>Mobile Support</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1982796195"/>
                  </a:ext>
                </a:extLst>
              </a:tr>
              <a:tr h="319476">
                <a:tc>
                  <a:txBody>
                    <a:bodyPr/>
                    <a:lstStyle/>
                    <a:p>
                      <a:pPr marL="342900" lvl="0" indent="-342900" algn="l">
                        <a:lnSpc>
                          <a:spcPct val="107000"/>
                        </a:lnSpc>
                        <a:buFont typeface="Wingdings" panose="05000000000000000000" pitchFamily="2" charset="2"/>
                        <a:buChar char=""/>
                      </a:pPr>
                      <a:r>
                        <a:rPr lang="en-GB" sz="1000" b="1">
                          <a:solidFill>
                            <a:schemeClr val="bg1"/>
                          </a:solidFill>
                          <a:effectLst/>
                        </a:rPr>
                        <a:t>No</a:t>
                      </a:r>
                      <a:endParaRPr lang="de-DE" sz="10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marL="342900" lvl="0" indent="-342900" algn="l">
                        <a:lnSpc>
                          <a:spcPct val="107000"/>
                        </a:lnSpc>
                        <a:spcAft>
                          <a:spcPts val="800"/>
                        </a:spcAft>
                        <a:buFont typeface="Wingdings" panose="05000000000000000000" pitchFamily="2" charset="2"/>
                        <a:buChar char=""/>
                      </a:pPr>
                      <a:r>
                        <a:rPr lang="en-GB" sz="1000" b="1">
                          <a:solidFill>
                            <a:schemeClr val="bg1"/>
                          </a:solidFill>
                          <a:effectLst/>
                        </a:rPr>
                        <a:t>Yes</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algn="l">
                        <a:lnSpc>
                          <a:spcPct val="107000"/>
                        </a:lnSpc>
                        <a:spcAft>
                          <a:spcPts val="800"/>
                        </a:spcAft>
                      </a:pPr>
                      <a:r>
                        <a:rPr lang="en-GB" sz="1000" b="1">
                          <a:effectLst/>
                        </a:rPr>
                        <a:t>Learning Platform Integration</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2037367446"/>
                  </a:ext>
                </a:extLst>
              </a:tr>
              <a:tr h="319476">
                <a:tc>
                  <a:txBody>
                    <a:bodyPr/>
                    <a:lstStyle/>
                    <a:p>
                      <a:pPr marL="342900" lvl="0" indent="-342900" algn="l">
                        <a:lnSpc>
                          <a:spcPct val="107000"/>
                        </a:lnSpc>
                        <a:buFont typeface="Wingdings" panose="05000000000000000000" pitchFamily="2" charset="2"/>
                        <a:buChar char=""/>
                      </a:pPr>
                      <a:r>
                        <a:rPr lang="en-GB" sz="1000" b="1">
                          <a:solidFill>
                            <a:schemeClr val="bg1"/>
                          </a:solidFill>
                          <a:effectLst/>
                        </a:rPr>
                        <a:t>Yes</a:t>
                      </a:r>
                      <a:endParaRPr lang="de-DE" sz="10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marL="342900" lvl="0" indent="-342900" algn="l">
                        <a:lnSpc>
                          <a:spcPct val="107000"/>
                        </a:lnSpc>
                        <a:spcAft>
                          <a:spcPts val="800"/>
                        </a:spcAft>
                        <a:buFont typeface="Wingdings" panose="05000000000000000000" pitchFamily="2" charset="2"/>
                        <a:buChar char=""/>
                      </a:pPr>
                      <a:r>
                        <a:rPr lang="en-GB" sz="1000" b="1">
                          <a:solidFill>
                            <a:schemeClr val="bg1"/>
                          </a:solidFill>
                          <a:effectLst/>
                        </a:rPr>
                        <a:t>No</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algn="l">
                        <a:lnSpc>
                          <a:spcPct val="107000"/>
                        </a:lnSpc>
                        <a:spcAft>
                          <a:spcPts val="800"/>
                        </a:spcAft>
                      </a:pPr>
                      <a:r>
                        <a:rPr lang="en-GB" sz="1000" b="1">
                          <a:effectLst/>
                        </a:rPr>
                        <a:t>Application Share</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3147021984"/>
                  </a:ext>
                </a:extLst>
              </a:tr>
              <a:tr h="319476">
                <a:tc>
                  <a:txBody>
                    <a:bodyPr/>
                    <a:lstStyle/>
                    <a:p>
                      <a:pPr marL="342900" lvl="0" indent="-342900" algn="l">
                        <a:lnSpc>
                          <a:spcPct val="107000"/>
                        </a:lnSpc>
                        <a:buFont typeface="Wingdings" panose="05000000000000000000" pitchFamily="2" charset="2"/>
                        <a:buChar char=""/>
                      </a:pPr>
                      <a:r>
                        <a:rPr lang="en-GB" sz="1000" b="1">
                          <a:solidFill>
                            <a:schemeClr val="bg1"/>
                          </a:solidFill>
                          <a:effectLst/>
                        </a:rPr>
                        <a:t>Yes</a:t>
                      </a:r>
                      <a:endParaRPr lang="de-DE" sz="10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marL="342900" lvl="0" indent="-342900" algn="l">
                        <a:lnSpc>
                          <a:spcPct val="107000"/>
                        </a:lnSpc>
                        <a:spcAft>
                          <a:spcPts val="800"/>
                        </a:spcAft>
                        <a:buFont typeface="Wingdings" panose="05000000000000000000" pitchFamily="2" charset="2"/>
                        <a:buChar char=""/>
                      </a:pPr>
                      <a:r>
                        <a:rPr lang="en-GB" sz="1000" b="1">
                          <a:solidFill>
                            <a:schemeClr val="bg1"/>
                          </a:solidFill>
                          <a:effectLst/>
                        </a:rPr>
                        <a:t>No</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algn="l">
                        <a:lnSpc>
                          <a:spcPct val="107000"/>
                        </a:lnSpc>
                        <a:spcAft>
                          <a:spcPts val="800"/>
                        </a:spcAft>
                      </a:pPr>
                      <a:r>
                        <a:rPr lang="en-GB" sz="1000" b="1">
                          <a:effectLst/>
                        </a:rPr>
                        <a:t>File Transfer</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3765665769"/>
                  </a:ext>
                </a:extLst>
              </a:tr>
              <a:tr h="319476">
                <a:tc>
                  <a:txBody>
                    <a:bodyPr/>
                    <a:lstStyle/>
                    <a:p>
                      <a:pPr marL="342900" lvl="0" indent="-342900" algn="l">
                        <a:lnSpc>
                          <a:spcPct val="107000"/>
                        </a:lnSpc>
                        <a:buFont typeface="Wingdings" panose="05000000000000000000" pitchFamily="2" charset="2"/>
                        <a:buChar char=""/>
                      </a:pPr>
                      <a:r>
                        <a:rPr lang="en-GB" sz="1000" b="1">
                          <a:solidFill>
                            <a:schemeClr val="bg1"/>
                          </a:solidFill>
                          <a:effectLst/>
                        </a:rPr>
                        <a:t>Yes</a:t>
                      </a:r>
                      <a:endParaRPr lang="de-DE" sz="10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marL="342900" lvl="0" indent="-342900" algn="l">
                        <a:lnSpc>
                          <a:spcPct val="107000"/>
                        </a:lnSpc>
                        <a:spcAft>
                          <a:spcPts val="800"/>
                        </a:spcAft>
                        <a:buFont typeface="Wingdings" panose="05000000000000000000" pitchFamily="2" charset="2"/>
                        <a:buChar char=""/>
                      </a:pPr>
                      <a:r>
                        <a:rPr lang="en-GB" sz="1000" b="1">
                          <a:solidFill>
                            <a:schemeClr val="bg1"/>
                          </a:solidFill>
                          <a:effectLst/>
                        </a:rPr>
                        <a:t>No</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algn="l">
                        <a:lnSpc>
                          <a:spcPct val="107000"/>
                        </a:lnSpc>
                        <a:spcAft>
                          <a:spcPts val="800"/>
                        </a:spcAft>
                      </a:pPr>
                      <a:r>
                        <a:rPr lang="en-GB" sz="1000" b="1">
                          <a:effectLst/>
                        </a:rPr>
                        <a:t>Integrated Calendar</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4264952434"/>
                  </a:ext>
                </a:extLst>
              </a:tr>
              <a:tr h="328769">
                <a:tc>
                  <a:txBody>
                    <a:bodyPr/>
                    <a:lstStyle/>
                    <a:p>
                      <a:pPr marL="342900" lvl="0" indent="-342900" algn="l">
                        <a:lnSpc>
                          <a:spcPct val="107000"/>
                        </a:lnSpc>
                        <a:buFont typeface="Wingdings" panose="05000000000000000000" pitchFamily="2" charset="2"/>
                        <a:buChar char=""/>
                      </a:pPr>
                      <a:r>
                        <a:rPr lang="en-GB" sz="1000" b="1">
                          <a:solidFill>
                            <a:schemeClr val="bg1"/>
                          </a:solidFill>
                          <a:effectLst/>
                        </a:rPr>
                        <a:t>Every member by default</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marL="342900" lvl="0" indent="-342900" algn="l">
                        <a:lnSpc>
                          <a:spcPct val="107000"/>
                        </a:lnSpc>
                        <a:spcAft>
                          <a:spcPts val="800"/>
                        </a:spcAft>
                        <a:buFont typeface="Wingdings" panose="05000000000000000000" pitchFamily="2" charset="2"/>
                        <a:buChar char=""/>
                      </a:pPr>
                      <a:r>
                        <a:rPr lang="en-GB" sz="1000" b="1">
                          <a:solidFill>
                            <a:schemeClr val="bg1"/>
                          </a:solidFill>
                          <a:effectLst/>
                        </a:rPr>
                        <a:t>Room Owner by default</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algn="l">
                        <a:lnSpc>
                          <a:spcPct val="107000"/>
                        </a:lnSpc>
                        <a:spcAft>
                          <a:spcPts val="800"/>
                        </a:spcAft>
                      </a:pPr>
                      <a:r>
                        <a:rPr lang="en-GB" sz="1000" b="1">
                          <a:effectLst/>
                        </a:rPr>
                        <a:t>Start Meeting</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1398768473"/>
                  </a:ext>
                </a:extLst>
              </a:tr>
              <a:tr h="319476">
                <a:tc>
                  <a:txBody>
                    <a:bodyPr/>
                    <a:lstStyle/>
                    <a:p>
                      <a:pPr marL="342900" lvl="0" indent="-342900" algn="l">
                        <a:lnSpc>
                          <a:spcPct val="107000"/>
                        </a:lnSpc>
                        <a:buFont typeface="Wingdings" panose="05000000000000000000" pitchFamily="2" charset="2"/>
                        <a:buChar char=""/>
                      </a:pPr>
                      <a:r>
                        <a:rPr lang="en-GB" sz="1000" b="1">
                          <a:solidFill>
                            <a:schemeClr val="bg1"/>
                          </a:solidFill>
                          <a:effectLst/>
                        </a:rPr>
                        <a:t>Yes</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marL="342900" lvl="0" indent="-342900" algn="l">
                        <a:lnSpc>
                          <a:spcPct val="107000"/>
                        </a:lnSpc>
                        <a:spcAft>
                          <a:spcPts val="800"/>
                        </a:spcAft>
                        <a:buFont typeface="Wingdings" panose="05000000000000000000" pitchFamily="2" charset="2"/>
                        <a:buChar char=""/>
                      </a:pPr>
                      <a:r>
                        <a:rPr lang="en-GB" sz="1000" b="1">
                          <a:solidFill>
                            <a:schemeClr val="bg1"/>
                          </a:solidFill>
                          <a:effectLst/>
                        </a:rPr>
                        <a:t>No</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algn="l">
                        <a:lnSpc>
                          <a:spcPct val="107000"/>
                        </a:lnSpc>
                        <a:spcAft>
                          <a:spcPts val="800"/>
                        </a:spcAft>
                      </a:pPr>
                      <a:r>
                        <a:rPr lang="en-GB" sz="1000" b="1">
                          <a:effectLst/>
                        </a:rPr>
                        <a:t>Reactions (Emotes)</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1932612479"/>
                  </a:ext>
                </a:extLst>
              </a:tr>
              <a:tr h="319476">
                <a:tc>
                  <a:txBody>
                    <a:bodyPr/>
                    <a:lstStyle/>
                    <a:p>
                      <a:pPr marL="342900" lvl="0" indent="-342900" algn="l">
                        <a:lnSpc>
                          <a:spcPct val="107000"/>
                        </a:lnSpc>
                        <a:buFont typeface="Wingdings" panose="05000000000000000000" pitchFamily="2" charset="2"/>
                        <a:buChar char=""/>
                      </a:pPr>
                      <a:r>
                        <a:rPr lang="en-GB" sz="1000" b="1">
                          <a:solidFill>
                            <a:schemeClr val="bg1"/>
                          </a:solidFill>
                          <a:effectLst/>
                        </a:rPr>
                        <a:t>No</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marL="342900" lvl="0" indent="-342900" algn="l">
                        <a:lnSpc>
                          <a:spcPct val="107000"/>
                        </a:lnSpc>
                        <a:spcAft>
                          <a:spcPts val="800"/>
                        </a:spcAft>
                        <a:buFont typeface="Wingdings" panose="05000000000000000000" pitchFamily="2" charset="2"/>
                        <a:buChar char=""/>
                      </a:pPr>
                      <a:r>
                        <a:rPr lang="en-GB" sz="1000" b="1">
                          <a:solidFill>
                            <a:schemeClr val="bg1"/>
                          </a:solidFill>
                          <a:effectLst/>
                        </a:rPr>
                        <a:t>No</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algn="l">
                        <a:lnSpc>
                          <a:spcPct val="107000"/>
                        </a:lnSpc>
                        <a:spcAft>
                          <a:spcPts val="800"/>
                        </a:spcAft>
                      </a:pPr>
                      <a:r>
                        <a:rPr lang="en-GB" sz="1000" b="1">
                          <a:effectLst/>
                        </a:rPr>
                        <a:t>End-to-end Encryption</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1194083858"/>
                  </a:ext>
                </a:extLst>
              </a:tr>
              <a:tr h="319476">
                <a:tc>
                  <a:txBody>
                    <a:bodyPr/>
                    <a:lstStyle/>
                    <a:p>
                      <a:pPr marL="342900" lvl="0" indent="-342900" algn="l">
                        <a:lnSpc>
                          <a:spcPct val="107000"/>
                        </a:lnSpc>
                        <a:buFont typeface="Wingdings" panose="05000000000000000000" pitchFamily="2" charset="2"/>
                        <a:buChar char=""/>
                      </a:pPr>
                      <a:r>
                        <a:rPr lang="en-GB" sz="1000" b="1">
                          <a:solidFill>
                            <a:schemeClr val="bg1"/>
                          </a:solidFill>
                          <a:effectLst/>
                        </a:rPr>
                        <a:t>Yes</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marL="342900" lvl="0" indent="-342900" algn="l">
                        <a:lnSpc>
                          <a:spcPct val="107000"/>
                        </a:lnSpc>
                        <a:spcAft>
                          <a:spcPts val="800"/>
                        </a:spcAft>
                        <a:buFont typeface="Wingdings" panose="05000000000000000000" pitchFamily="2" charset="2"/>
                        <a:buChar char=""/>
                      </a:pPr>
                      <a:r>
                        <a:rPr lang="en-GB" sz="1000" b="1">
                          <a:solidFill>
                            <a:schemeClr val="bg1"/>
                          </a:solidFill>
                          <a:effectLst/>
                        </a:rPr>
                        <a:t>No</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algn="l">
                        <a:lnSpc>
                          <a:spcPct val="107000"/>
                        </a:lnSpc>
                        <a:spcAft>
                          <a:spcPts val="800"/>
                        </a:spcAft>
                      </a:pPr>
                      <a:r>
                        <a:rPr lang="en-GB" sz="1000" b="1">
                          <a:effectLst/>
                        </a:rPr>
                        <a:t>Two-Factor Authentication</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2376672518"/>
                  </a:ext>
                </a:extLst>
              </a:tr>
              <a:tr h="319476">
                <a:tc>
                  <a:txBody>
                    <a:bodyPr/>
                    <a:lstStyle/>
                    <a:p>
                      <a:pPr marL="342900" lvl="0" indent="-342900" algn="l">
                        <a:lnSpc>
                          <a:spcPct val="107000"/>
                        </a:lnSpc>
                        <a:buFont typeface="Wingdings" panose="05000000000000000000" pitchFamily="2" charset="2"/>
                        <a:buChar char=""/>
                      </a:pPr>
                      <a:r>
                        <a:rPr lang="en-GB" sz="1000" b="1">
                          <a:solidFill>
                            <a:schemeClr val="bg1"/>
                          </a:solidFill>
                          <a:effectLst/>
                        </a:rPr>
                        <a:t>Yes</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marL="342900" lvl="0" indent="-342900" algn="l">
                        <a:lnSpc>
                          <a:spcPct val="107000"/>
                        </a:lnSpc>
                        <a:spcAft>
                          <a:spcPts val="800"/>
                        </a:spcAft>
                        <a:buFont typeface="Wingdings" panose="05000000000000000000" pitchFamily="2" charset="2"/>
                        <a:buChar char=""/>
                      </a:pPr>
                      <a:r>
                        <a:rPr lang="en-GB" sz="1000" b="1">
                          <a:solidFill>
                            <a:schemeClr val="bg1"/>
                          </a:solidFill>
                          <a:effectLst/>
                        </a:rPr>
                        <a:t>Yes</a:t>
                      </a:r>
                      <a:endParaRPr lang="de-DE" sz="1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tc>
                  <a:txBody>
                    <a:bodyPr/>
                    <a:lstStyle/>
                    <a:p>
                      <a:pPr algn="l">
                        <a:lnSpc>
                          <a:spcPct val="107000"/>
                        </a:lnSpc>
                        <a:spcAft>
                          <a:spcPts val="800"/>
                        </a:spcAft>
                      </a:pPr>
                      <a:r>
                        <a:rPr lang="en-GB" sz="1000" b="1" dirty="0">
                          <a:effectLst/>
                        </a:rPr>
                        <a:t>Polls</a:t>
                      </a:r>
                      <a:endParaRPr lang="de-DE"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2383" marR="42383" marT="0" marB="0"/>
                </a:tc>
                <a:extLst>
                  <a:ext uri="{0D108BD9-81ED-4DB2-BD59-A6C34878D82A}">
                    <a16:rowId xmlns:a16="http://schemas.microsoft.com/office/drawing/2014/main" val="2085127267"/>
                  </a:ext>
                </a:extLst>
              </a:tr>
            </a:tbl>
          </a:graphicData>
        </a:graphic>
      </p:graphicFrame>
      <p:sp>
        <p:nvSpPr>
          <p:cNvPr id="10" name="Textfeld 16">
            <a:extLst>
              <a:ext uri="{FF2B5EF4-FFF2-40B4-BE49-F238E27FC236}">
                <a16:creationId xmlns:a16="http://schemas.microsoft.com/office/drawing/2014/main" id="{C07E25A0-7510-4EA2-9878-A160AABBC571}"/>
              </a:ext>
            </a:extLst>
          </p:cNvPr>
          <p:cNvSpPr txBox="1"/>
          <p:nvPr/>
        </p:nvSpPr>
        <p:spPr>
          <a:xfrm>
            <a:off x="6366653" y="6493851"/>
            <a:ext cx="4283710" cy="32131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450215" indent="-450215">
              <a:lnSpc>
                <a:spcPct val="150000"/>
              </a:lnSpc>
              <a:spcAft>
                <a:spcPts val="800"/>
              </a:spcAft>
            </a:pPr>
            <a:r>
              <a:rPr lang="de-DE" sz="1000" b="1" i="1" dirty="0">
                <a:solidFill>
                  <a:schemeClr val="bg1"/>
                </a:solidFill>
                <a:effectLst/>
                <a:latin typeface="Calibri" panose="020F0502020204030204" pitchFamily="34" charset="0"/>
                <a:ea typeface="Calibri" panose="020F0502020204030204" pitchFamily="34" charset="0"/>
                <a:cs typeface="Arial" panose="020B0604020202020204" pitchFamily="34" charset="0"/>
              </a:rPr>
              <a:t>Figure </a:t>
            </a:r>
            <a:r>
              <a:rPr lang="de-DE" sz="1000" b="1" i="1" dirty="0">
                <a:solidFill>
                  <a:schemeClr val="bg1"/>
                </a:solidFill>
                <a:latin typeface="Calibri" panose="020F0502020204030204" pitchFamily="34" charset="0"/>
                <a:ea typeface="Calibri" panose="020F0502020204030204" pitchFamily="34" charset="0"/>
                <a:cs typeface="Arial" panose="020B0604020202020204" pitchFamily="34" charset="0"/>
              </a:rPr>
              <a:t>1</a:t>
            </a:r>
            <a:r>
              <a:rPr lang="de-DE" sz="1000" b="1" i="1" dirty="0">
                <a:solidFill>
                  <a:schemeClr val="bg1"/>
                </a:solidFill>
                <a:effectLst/>
                <a:latin typeface="Calibri" panose="020F0502020204030204" pitchFamily="34" charset="0"/>
                <a:ea typeface="Calibri" panose="020F0502020204030204" pitchFamily="34" charset="0"/>
                <a:cs typeface="Arial" panose="020B0604020202020204" pitchFamily="34" charset="0"/>
              </a:rPr>
              <a:t>: Checklist MS-Teams vs. BigBlueButton</a:t>
            </a:r>
            <a:r>
              <a:rPr lang="de-DE" sz="1000" b="1" i="1" dirty="0">
                <a:solidFill>
                  <a:schemeClr val="bg1"/>
                </a:solidFill>
                <a:latin typeface="Calibri" panose="020F0502020204030204" pitchFamily="34" charset="0"/>
                <a:ea typeface="Calibri" panose="020F0502020204030204" pitchFamily="34" charset="0"/>
                <a:cs typeface="Arial" panose="020B0604020202020204" pitchFamily="34" charset="0"/>
              </a:rPr>
              <a:t>, </a:t>
            </a:r>
            <a:r>
              <a:rPr lang="de-DE" sz="1000" b="1" i="1" dirty="0" err="1">
                <a:solidFill>
                  <a:schemeClr val="bg1"/>
                </a:solidFill>
                <a:latin typeface="Calibri" panose="020F0502020204030204" pitchFamily="34" charset="0"/>
                <a:ea typeface="Calibri" panose="020F0502020204030204" pitchFamily="34" charset="0"/>
                <a:cs typeface="Arial" panose="020B0604020202020204" pitchFamily="34" charset="0"/>
              </a:rPr>
              <a:t>Own</a:t>
            </a:r>
            <a:r>
              <a:rPr lang="de-DE" sz="1000" b="1" i="1" dirty="0">
                <a:solidFill>
                  <a:schemeClr val="bg1"/>
                </a:solidFill>
                <a:latin typeface="Calibri" panose="020F0502020204030204" pitchFamily="34" charset="0"/>
                <a:ea typeface="Calibri" panose="020F0502020204030204" pitchFamily="34" charset="0"/>
                <a:cs typeface="Arial" panose="020B0604020202020204" pitchFamily="34" charset="0"/>
              </a:rPr>
              <a:t> </a:t>
            </a:r>
            <a:r>
              <a:rPr lang="de-DE" sz="1000" b="1" i="1" dirty="0" err="1">
                <a:solidFill>
                  <a:schemeClr val="bg1"/>
                </a:solidFill>
                <a:latin typeface="Calibri" panose="020F0502020204030204" pitchFamily="34" charset="0"/>
                <a:ea typeface="Calibri" panose="020F0502020204030204" pitchFamily="34" charset="0"/>
                <a:cs typeface="Arial" panose="020B0604020202020204" pitchFamily="34" charset="0"/>
              </a:rPr>
              <a:t>figure</a:t>
            </a:r>
            <a:endParaRPr lang="de-DE" sz="11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e-DE" sz="1000" dirty="0">
                <a:effectLst/>
                <a:latin typeface="Calibri" panose="020F0502020204030204" pitchFamily="34" charset="0"/>
                <a:ea typeface="Calibri" panose="020F0502020204030204" pitchFamily="34" charset="0"/>
                <a:cs typeface="Arial" panose="020B0604020202020204" pitchFamily="34" charset="0"/>
              </a:rPr>
              <a:t> </a:t>
            </a:r>
            <a:endParaRPr lang="de-DE"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6858973"/>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17" name="Rectangle 13">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CF8F36E2-BBE5-43FE-822F-AD8CAE08C0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8597" y="1417320"/>
            <a:ext cx="0" cy="402336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itel 1">
            <a:extLst>
              <a:ext uri="{FF2B5EF4-FFF2-40B4-BE49-F238E27FC236}">
                <a16:creationId xmlns:a16="http://schemas.microsoft.com/office/drawing/2014/main" id="{020F2530-1B54-4783-91AC-11AE712EF6A5}"/>
              </a:ext>
            </a:extLst>
          </p:cNvPr>
          <p:cNvSpPr>
            <a:spLocks noGrp="1"/>
          </p:cNvSpPr>
          <p:nvPr>
            <p:ph type="title"/>
          </p:nvPr>
        </p:nvSpPr>
        <p:spPr>
          <a:xfrm>
            <a:off x="838200" y="365125"/>
            <a:ext cx="10515600" cy="1325563"/>
          </a:xfrm>
        </p:spPr>
        <p:txBody>
          <a:bodyPr anchor="t"/>
          <a:lstStyle/>
          <a:p>
            <a:pPr algn="ctr"/>
            <a:r>
              <a:rPr lang="de-DE" b="1" dirty="0" err="1">
                <a:solidFill>
                  <a:schemeClr val="bg1"/>
                </a:solidFill>
              </a:rPr>
              <a:t>Discussion</a:t>
            </a:r>
            <a:r>
              <a:rPr lang="de-DE" b="1" dirty="0">
                <a:solidFill>
                  <a:schemeClr val="bg1"/>
                </a:solidFill>
              </a:rPr>
              <a:t> and </a:t>
            </a:r>
            <a:r>
              <a:rPr lang="de-DE" b="1" dirty="0" err="1">
                <a:solidFill>
                  <a:schemeClr val="bg1"/>
                </a:solidFill>
              </a:rPr>
              <a:t>Comparison</a:t>
            </a:r>
            <a:endParaRPr lang="de-DE" b="1" dirty="0">
              <a:solidFill>
                <a:schemeClr val="bg1"/>
              </a:solidFill>
            </a:endParaRPr>
          </a:p>
        </p:txBody>
      </p:sp>
      <p:sp>
        <p:nvSpPr>
          <p:cNvPr id="11" name="Titel 1">
            <a:extLst>
              <a:ext uri="{FF2B5EF4-FFF2-40B4-BE49-F238E27FC236}">
                <a16:creationId xmlns:a16="http://schemas.microsoft.com/office/drawing/2014/main" id="{D5D321C2-FFA7-4660-A070-351A68AB3D76}"/>
              </a:ext>
            </a:extLst>
          </p:cNvPr>
          <p:cNvSpPr txBox="1">
            <a:spLocks/>
          </p:cNvSpPr>
          <p:nvPr/>
        </p:nvSpPr>
        <p:spPr>
          <a:xfrm>
            <a:off x="675456" y="1828534"/>
            <a:ext cx="4887685" cy="420978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Arial" panose="020B0604020202020204" pitchFamily="34" charset="0"/>
              <a:buChar char="•"/>
            </a:pPr>
            <a:endParaRPr lang="en-GB" sz="1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571500" indent="-571500">
              <a:buFont typeface="Arial" panose="020B0604020202020204" pitchFamily="34" charset="0"/>
              <a:buChar char="•"/>
            </a:pPr>
            <a:r>
              <a:rPr lang="en-GB" sz="1600" dirty="0">
                <a:solidFill>
                  <a:schemeClr val="bg1"/>
                </a:solidFill>
                <a:latin typeface="Calibri" panose="020F0502020204030204" pitchFamily="34" charset="0"/>
                <a:ea typeface="Calibri" panose="020F0502020204030204" pitchFamily="34" charset="0"/>
                <a:cs typeface="Arial" panose="020B0604020202020204" pitchFamily="34" charset="0"/>
              </a:rPr>
              <a:t>Developed for teaching purposes</a:t>
            </a:r>
          </a:p>
          <a:p>
            <a:endParaRPr lang="en-GB" sz="16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571500" indent="-571500">
              <a:buFont typeface="Arial" panose="020B0604020202020204" pitchFamily="34" charset="0"/>
              <a:buChar char="•"/>
            </a:pPr>
            <a:r>
              <a:rPr lang="en-GB" sz="1600" dirty="0">
                <a:solidFill>
                  <a:schemeClr val="bg1"/>
                </a:solidFill>
                <a:effectLst/>
                <a:latin typeface="Calibri" panose="020F0502020204030204" pitchFamily="34" charset="0"/>
                <a:ea typeface="Calibri" panose="020F0502020204030204" pitchFamily="34" charset="0"/>
                <a:cs typeface="Arial" panose="020B0604020202020204" pitchFamily="34" charset="0"/>
              </a:rPr>
              <a:t>The integration with various learning platforms, primarily Moodle, makes BigBlueButton a very viable tool for University Teaching</a:t>
            </a:r>
          </a:p>
          <a:p>
            <a:pPr marL="571500" indent="-571500">
              <a:buFont typeface="Arial" panose="020B0604020202020204" pitchFamily="34" charset="0"/>
              <a:buChar char="•"/>
            </a:pPr>
            <a:endParaRPr lang="en-GB" sz="1600" b="1" dirty="0">
              <a:solidFill>
                <a:schemeClr val="bg1"/>
              </a:solidFill>
              <a:latin typeface="Calibri" panose="020F0502020204030204" pitchFamily="34" charset="0"/>
              <a:cs typeface="Arial" panose="020B0604020202020204" pitchFamily="34" charset="0"/>
            </a:endParaRPr>
          </a:p>
          <a:p>
            <a:pPr marL="571500" indent="-571500">
              <a:buFont typeface="Arial" panose="020B0604020202020204" pitchFamily="34" charset="0"/>
              <a:buChar char="•"/>
            </a:pPr>
            <a:r>
              <a:rPr lang="en-US" sz="1600" dirty="0">
                <a:solidFill>
                  <a:schemeClr val="bg1"/>
                </a:solidFill>
                <a:latin typeface="+mn-lt"/>
              </a:rPr>
              <a:t>The Interactive Whiteboard and Breakout Rooms are </a:t>
            </a:r>
            <a:r>
              <a:rPr lang="en-US" sz="1600" dirty="0">
                <a:solidFill>
                  <a:schemeClr val="bg1"/>
                </a:solidFill>
                <a:latin typeface="+mn-lt"/>
                <a:cs typeface="Arial" panose="020B0604020202020204" pitchFamily="34" charset="0"/>
              </a:rPr>
              <a:t>suitable</a:t>
            </a:r>
            <a:r>
              <a:rPr lang="en-US" sz="1600" dirty="0">
                <a:solidFill>
                  <a:schemeClr val="bg1"/>
                </a:solidFill>
                <a:latin typeface="+mn-lt"/>
              </a:rPr>
              <a:t> for providing good substitutes for physical classes</a:t>
            </a:r>
          </a:p>
          <a:p>
            <a:pPr marL="571500" indent="-571500">
              <a:buFont typeface="Arial" panose="020B0604020202020204" pitchFamily="34" charset="0"/>
              <a:buChar char="•"/>
            </a:pPr>
            <a:endParaRPr lang="en-US" sz="1600" dirty="0">
              <a:solidFill>
                <a:schemeClr val="bg1"/>
              </a:solidFill>
              <a:latin typeface="+mn-lt"/>
            </a:endParaRPr>
          </a:p>
          <a:p>
            <a:pPr marL="571500" indent="-571500">
              <a:buFont typeface="Arial" panose="020B0604020202020204" pitchFamily="34" charset="0"/>
              <a:buChar char="•"/>
            </a:pPr>
            <a:r>
              <a:rPr lang="en-US" sz="1600" dirty="0">
                <a:solidFill>
                  <a:schemeClr val="bg1"/>
                </a:solidFill>
                <a:latin typeface="+mn-lt"/>
              </a:rPr>
              <a:t>Simple handling of Greenlight and little functionality characterize system</a:t>
            </a:r>
          </a:p>
          <a:p>
            <a:pPr marL="571500" indent="-571500">
              <a:buFont typeface="Arial" panose="020B0604020202020204" pitchFamily="34" charset="0"/>
              <a:buChar char="•"/>
            </a:pPr>
            <a:endParaRPr lang="en-US" sz="1800" b="1" dirty="0">
              <a:solidFill>
                <a:schemeClr val="bg1"/>
              </a:solidFill>
            </a:endParaRPr>
          </a:p>
          <a:p>
            <a:pPr marL="571500" indent="-571500">
              <a:buFont typeface="Arial" panose="020B0604020202020204" pitchFamily="34" charset="0"/>
              <a:buChar char="•"/>
            </a:pPr>
            <a:r>
              <a:rPr lang="en-GB" sz="1600" dirty="0">
                <a:solidFill>
                  <a:schemeClr val="bg1"/>
                </a:solidFill>
                <a:effectLst/>
                <a:latin typeface="Calibri" panose="020F0502020204030204" pitchFamily="34" charset="0"/>
                <a:ea typeface="Calibri" panose="020F0502020204030204" pitchFamily="34" charset="0"/>
                <a:cs typeface="Arial" panose="020B0604020202020204" pitchFamily="34" charset="0"/>
              </a:rPr>
              <a:t>However, the capacity for conferences with larger numbers of participants is lacking, thus reducing the applicability of BigBlueButton to smaller courses</a:t>
            </a:r>
          </a:p>
          <a:p>
            <a:endParaRPr lang="en-GB" sz="1600" b="1" dirty="0">
              <a:solidFill>
                <a:schemeClr val="bg1"/>
              </a:solidFill>
              <a:latin typeface="Calibri" panose="020F0502020204030204" pitchFamily="34" charset="0"/>
              <a:cs typeface="Arial" panose="020B0604020202020204" pitchFamily="34" charset="0"/>
            </a:endParaRPr>
          </a:p>
          <a:p>
            <a:pPr marL="571500" indent="-571500">
              <a:buFont typeface="Arial" panose="020B0604020202020204" pitchFamily="34" charset="0"/>
              <a:buChar char="•"/>
            </a:pPr>
            <a:r>
              <a:rPr lang="en-GB" sz="1600" dirty="0">
                <a:solidFill>
                  <a:schemeClr val="bg1"/>
                </a:solidFill>
                <a:latin typeface="Calibri" panose="020F0502020204030204" pitchFamily="34" charset="0"/>
                <a:cs typeface="Arial" panose="020B0604020202020204" pitchFamily="34" charset="0"/>
              </a:rPr>
              <a:t>Furthermore, processing of recordings takes 24 hours</a:t>
            </a:r>
            <a:endParaRPr lang="en-US" sz="1800" dirty="0">
              <a:solidFill>
                <a:schemeClr val="bg1"/>
              </a:solidFill>
            </a:endParaRPr>
          </a:p>
        </p:txBody>
      </p:sp>
      <p:sp>
        <p:nvSpPr>
          <p:cNvPr id="14" name="Titel 1">
            <a:extLst>
              <a:ext uri="{FF2B5EF4-FFF2-40B4-BE49-F238E27FC236}">
                <a16:creationId xmlns:a16="http://schemas.microsoft.com/office/drawing/2014/main" id="{3335A095-D17D-407F-85E9-49CA6FEC6278}"/>
              </a:ext>
            </a:extLst>
          </p:cNvPr>
          <p:cNvSpPr txBox="1">
            <a:spLocks/>
          </p:cNvSpPr>
          <p:nvPr/>
        </p:nvSpPr>
        <p:spPr>
          <a:xfrm>
            <a:off x="838200" y="1058357"/>
            <a:ext cx="4192877" cy="77017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BigBlueButton</a:t>
            </a:r>
          </a:p>
        </p:txBody>
      </p:sp>
      <p:sp>
        <p:nvSpPr>
          <p:cNvPr id="15" name="Titel 1">
            <a:extLst>
              <a:ext uri="{FF2B5EF4-FFF2-40B4-BE49-F238E27FC236}">
                <a16:creationId xmlns:a16="http://schemas.microsoft.com/office/drawing/2014/main" id="{3698DB4E-669D-4A44-80B8-827081B84E29}"/>
              </a:ext>
            </a:extLst>
          </p:cNvPr>
          <p:cNvSpPr txBox="1">
            <a:spLocks/>
          </p:cNvSpPr>
          <p:nvPr/>
        </p:nvSpPr>
        <p:spPr>
          <a:xfrm>
            <a:off x="7079130" y="1027906"/>
            <a:ext cx="4192877" cy="77017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MS-Teams</a:t>
            </a:r>
          </a:p>
        </p:txBody>
      </p:sp>
      <p:sp>
        <p:nvSpPr>
          <p:cNvPr id="18" name="Titel 1">
            <a:extLst>
              <a:ext uri="{FF2B5EF4-FFF2-40B4-BE49-F238E27FC236}">
                <a16:creationId xmlns:a16="http://schemas.microsoft.com/office/drawing/2014/main" id="{A6A44C81-4D26-4A3C-8A08-F46522E1A43C}"/>
              </a:ext>
            </a:extLst>
          </p:cNvPr>
          <p:cNvSpPr txBox="1">
            <a:spLocks/>
          </p:cNvSpPr>
          <p:nvPr/>
        </p:nvSpPr>
        <p:spPr>
          <a:xfrm>
            <a:off x="6731725" y="2969685"/>
            <a:ext cx="4887685" cy="260931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Arial" panose="020B0604020202020204" pitchFamily="34" charset="0"/>
              <a:buChar char="•"/>
            </a:pPr>
            <a:endParaRPr lang="en-GB" sz="16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571500" indent="-571500">
              <a:buFont typeface="Arial" panose="020B0604020202020204" pitchFamily="34" charset="0"/>
              <a:buChar char="•"/>
            </a:pPr>
            <a:r>
              <a:rPr lang="en-GB" sz="1600" dirty="0">
                <a:solidFill>
                  <a:schemeClr val="bg1"/>
                </a:solidFill>
                <a:latin typeface="Calibri" panose="020F0502020204030204" pitchFamily="34" charset="0"/>
                <a:ea typeface="Calibri" panose="020F0502020204030204" pitchFamily="34" charset="0"/>
                <a:cs typeface="Arial" panose="020B0604020202020204" pitchFamily="34" charset="0"/>
              </a:rPr>
              <a:t>Developed for universal commercial purposes</a:t>
            </a:r>
          </a:p>
          <a:p>
            <a:endParaRPr lang="en-GB" sz="16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571500" indent="-571500">
              <a:buFont typeface="Arial" panose="020B0604020202020204" pitchFamily="34" charset="0"/>
              <a:buChar char="•"/>
            </a:pPr>
            <a:r>
              <a:rPr lang="en-GB" sz="1600" dirty="0">
                <a:solidFill>
                  <a:schemeClr val="bg1"/>
                </a:solidFill>
                <a:latin typeface="Calibri" panose="020F0502020204030204" pitchFamily="34" charset="0"/>
                <a:cs typeface="Arial" panose="020B0604020202020204" pitchFamily="34" charset="0"/>
              </a:rPr>
              <a:t>Great functionality for digital teaching (Outlook integration, joint file editing, …)</a:t>
            </a:r>
          </a:p>
          <a:p>
            <a:pPr marL="571500" indent="-571500">
              <a:buFont typeface="Arial" panose="020B0604020202020204" pitchFamily="34" charset="0"/>
              <a:buChar char="•"/>
            </a:pPr>
            <a:endParaRPr lang="en-GB" sz="1600" dirty="0">
              <a:solidFill>
                <a:schemeClr val="bg1"/>
              </a:solidFill>
              <a:latin typeface="Calibri" panose="020F0502020204030204" pitchFamily="34" charset="0"/>
              <a:cs typeface="Arial" panose="020B0604020202020204" pitchFamily="34" charset="0"/>
            </a:endParaRPr>
          </a:p>
          <a:p>
            <a:pPr marL="571500" indent="-571500">
              <a:buFont typeface="Arial" panose="020B0604020202020204" pitchFamily="34" charset="0"/>
              <a:buChar char="•"/>
            </a:pPr>
            <a:r>
              <a:rPr lang="en-GB" sz="1600" dirty="0">
                <a:solidFill>
                  <a:schemeClr val="bg1"/>
                </a:solidFill>
                <a:latin typeface="Calibri" panose="020F0502020204030204" pitchFamily="34" charset="0"/>
                <a:cs typeface="Arial" panose="020B0604020202020204" pitchFamily="34" charset="0"/>
              </a:rPr>
              <a:t>Applicable for larger courses at university (up to 300 participants)</a:t>
            </a:r>
          </a:p>
          <a:p>
            <a:pPr marL="571500" indent="-571500">
              <a:buFont typeface="Arial" panose="020B0604020202020204" pitchFamily="34" charset="0"/>
              <a:buChar char="•"/>
            </a:pPr>
            <a:endParaRPr lang="en-GB" sz="1600" dirty="0">
              <a:solidFill>
                <a:schemeClr val="bg1"/>
              </a:solidFill>
              <a:latin typeface="Calibri" panose="020F0502020204030204" pitchFamily="34" charset="0"/>
              <a:cs typeface="Arial" panose="020B0604020202020204" pitchFamily="34" charset="0"/>
            </a:endParaRPr>
          </a:p>
          <a:p>
            <a:pPr marL="571500" indent="-571500">
              <a:buFont typeface="Arial" panose="020B0604020202020204" pitchFamily="34" charset="0"/>
              <a:buChar char="•"/>
            </a:pPr>
            <a:r>
              <a:rPr lang="en-GB" sz="1600" dirty="0">
                <a:solidFill>
                  <a:schemeClr val="bg1"/>
                </a:solidFill>
                <a:latin typeface="Calibri" panose="020F0502020204030204" pitchFamily="34" charset="0"/>
                <a:cs typeface="Arial" panose="020B0604020202020204" pitchFamily="34" charset="0"/>
              </a:rPr>
              <a:t>Digital Innovations (</a:t>
            </a:r>
            <a:r>
              <a:rPr lang="en-GB" sz="1600" dirty="0" err="1">
                <a:solidFill>
                  <a:schemeClr val="bg1"/>
                </a:solidFill>
                <a:latin typeface="Calibri" panose="020F0502020204030204" pitchFamily="34" charset="0"/>
                <a:cs typeface="Arial" panose="020B0604020202020204" pitchFamily="34" charset="0"/>
              </a:rPr>
              <a:t>TogetherMode</a:t>
            </a:r>
            <a:r>
              <a:rPr lang="en-GB" sz="1600" dirty="0">
                <a:solidFill>
                  <a:schemeClr val="bg1"/>
                </a:solidFill>
                <a:latin typeface="Calibri" panose="020F0502020204030204" pitchFamily="34" charset="0"/>
                <a:cs typeface="Arial" panose="020B0604020202020204" pitchFamily="34" charset="0"/>
              </a:rPr>
              <a:t>)</a:t>
            </a:r>
          </a:p>
          <a:p>
            <a:pPr marL="571500" indent="-571500">
              <a:buFont typeface="Arial" panose="020B0604020202020204" pitchFamily="34" charset="0"/>
              <a:buChar char="•"/>
            </a:pPr>
            <a:endParaRPr lang="en-GB" sz="1600" dirty="0">
              <a:solidFill>
                <a:schemeClr val="bg1"/>
              </a:solidFill>
              <a:latin typeface="Calibri" panose="020F0502020204030204" pitchFamily="34" charset="0"/>
              <a:cs typeface="Arial" panose="020B0604020202020204" pitchFamily="34" charset="0"/>
            </a:endParaRPr>
          </a:p>
          <a:p>
            <a:pPr marL="571500" indent="-571500">
              <a:buFont typeface="Arial" panose="020B0604020202020204" pitchFamily="34" charset="0"/>
              <a:buChar char="•"/>
            </a:pPr>
            <a:r>
              <a:rPr lang="en-GB" sz="1600" dirty="0">
                <a:solidFill>
                  <a:schemeClr val="bg1"/>
                </a:solidFill>
                <a:latin typeface="Calibri" panose="020F0502020204030204" pitchFamily="34" charset="0"/>
                <a:cs typeface="Arial" panose="020B0604020202020204" pitchFamily="34" charset="0"/>
              </a:rPr>
              <a:t>Sophisticated Security Features</a:t>
            </a:r>
          </a:p>
          <a:p>
            <a:pPr marL="571500" indent="-571500">
              <a:buFont typeface="Arial" panose="020B0604020202020204" pitchFamily="34" charset="0"/>
              <a:buChar char="•"/>
            </a:pPr>
            <a:endParaRPr lang="en-GB" sz="1600" dirty="0">
              <a:solidFill>
                <a:schemeClr val="bg1"/>
              </a:solidFill>
              <a:latin typeface="Calibri" panose="020F0502020204030204" pitchFamily="34" charset="0"/>
              <a:cs typeface="Arial" panose="020B0604020202020204" pitchFamily="34" charset="0"/>
            </a:endParaRPr>
          </a:p>
          <a:p>
            <a:pPr marL="571500" indent="-571500">
              <a:buFont typeface="Arial" panose="020B0604020202020204" pitchFamily="34" charset="0"/>
              <a:buChar char="•"/>
            </a:pPr>
            <a:r>
              <a:rPr lang="en-GB" sz="1600" dirty="0">
                <a:solidFill>
                  <a:schemeClr val="bg1"/>
                </a:solidFill>
                <a:latin typeface="Calibri" panose="020F0502020204030204" pitchFamily="34" charset="0"/>
                <a:cs typeface="Arial" panose="020B0604020202020204" pitchFamily="34" charset="0"/>
              </a:rPr>
              <a:t>Evaluation functionality with Microsoft Productivity Score</a:t>
            </a:r>
          </a:p>
          <a:p>
            <a:endParaRPr lang="en-GB" sz="1600" dirty="0">
              <a:solidFill>
                <a:schemeClr val="bg1"/>
              </a:solidFill>
              <a:latin typeface="Calibri" panose="020F0502020204030204" pitchFamily="34" charset="0"/>
              <a:cs typeface="Arial" panose="020B0604020202020204" pitchFamily="34" charset="0"/>
            </a:endParaRPr>
          </a:p>
          <a:p>
            <a:pPr marL="571500" indent="-571500">
              <a:buFont typeface="Arial" panose="020B0604020202020204" pitchFamily="34" charset="0"/>
              <a:buChar char="•"/>
            </a:pPr>
            <a:r>
              <a:rPr lang="en-GB" sz="1600" dirty="0">
                <a:solidFill>
                  <a:schemeClr val="bg1"/>
                </a:solidFill>
                <a:latin typeface="Calibri" panose="020F0502020204030204" pitchFamily="34" charset="0"/>
                <a:cs typeface="Arial" panose="020B0604020202020204" pitchFamily="34" charset="0"/>
              </a:rPr>
              <a:t>However, users might be overwhelmed by functionality</a:t>
            </a:r>
          </a:p>
          <a:p>
            <a:pPr marL="571500" indent="-571500">
              <a:buFont typeface="Arial" panose="020B0604020202020204" pitchFamily="34" charset="0"/>
              <a:buChar char="•"/>
            </a:pPr>
            <a:endParaRPr lang="en-GB" sz="1600" dirty="0">
              <a:solidFill>
                <a:schemeClr val="bg1"/>
              </a:solidFill>
              <a:latin typeface="Calibri" panose="020F0502020204030204" pitchFamily="34" charset="0"/>
              <a:cs typeface="Arial" panose="020B0604020202020204" pitchFamily="34" charset="0"/>
            </a:endParaRPr>
          </a:p>
          <a:p>
            <a:pPr marL="571500" indent="-571500">
              <a:buFont typeface="Arial" panose="020B0604020202020204" pitchFamily="34" charset="0"/>
              <a:buChar char="•"/>
            </a:pPr>
            <a:r>
              <a:rPr lang="en-GB" sz="1600" dirty="0">
                <a:solidFill>
                  <a:schemeClr val="bg1"/>
                </a:solidFill>
                <a:latin typeface="Calibri" panose="020F0502020204030204" pitchFamily="34" charset="0"/>
                <a:cs typeface="Arial" panose="020B0604020202020204" pitchFamily="34" charset="0"/>
              </a:rPr>
              <a:t>Missing possibility for structuring of office documents in channels</a:t>
            </a:r>
          </a:p>
          <a:p>
            <a:pPr marL="571500" indent="-571500">
              <a:buFont typeface="Arial" panose="020B0604020202020204" pitchFamily="34" charset="0"/>
              <a:buChar char="•"/>
            </a:pPr>
            <a:endParaRPr lang="en-GB" sz="1600" dirty="0">
              <a:solidFill>
                <a:schemeClr val="bg1"/>
              </a:solidFill>
              <a:latin typeface="Calibri" panose="020F0502020204030204" pitchFamily="34" charset="0"/>
              <a:cs typeface="Arial" panose="020B0604020202020204" pitchFamily="34" charset="0"/>
            </a:endParaRPr>
          </a:p>
          <a:p>
            <a:pPr marL="571500" indent="-571500">
              <a:buFont typeface="Arial" panose="020B0604020202020204" pitchFamily="34" charset="0"/>
              <a:buChar char="•"/>
            </a:pPr>
            <a:r>
              <a:rPr lang="en-US" sz="1600" dirty="0">
                <a:solidFill>
                  <a:schemeClr val="bg1"/>
                </a:solidFill>
                <a:latin typeface="+mn-lt"/>
              </a:rPr>
              <a:t>Issues regarding handling of user data</a:t>
            </a:r>
          </a:p>
          <a:p>
            <a:pPr marL="571500" indent="-571500">
              <a:buFont typeface="Arial" panose="020B0604020202020204" pitchFamily="34" charset="0"/>
              <a:buChar char="•"/>
            </a:pPr>
            <a:endParaRPr lang="en-US" sz="2000" b="1" dirty="0">
              <a:solidFill>
                <a:schemeClr val="bg1"/>
              </a:solidFill>
            </a:endParaRPr>
          </a:p>
        </p:txBody>
      </p:sp>
    </p:spTree>
    <p:extLst>
      <p:ext uri="{BB962C8B-B14F-4D97-AF65-F5344CB8AC3E}">
        <p14:creationId xmlns:p14="http://schemas.microsoft.com/office/powerpoint/2010/main" val="3959407609"/>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6941B7-3FA8-47C3-82EA-0B12D2DBBE01}"/>
              </a:ext>
            </a:extLst>
          </p:cNvPr>
          <p:cNvSpPr>
            <a:spLocks noGrp="1"/>
          </p:cNvSpPr>
          <p:nvPr>
            <p:ph type="title"/>
          </p:nvPr>
        </p:nvSpPr>
        <p:spPr/>
        <p:txBody>
          <a:bodyPr/>
          <a:lstStyle/>
          <a:p>
            <a:pPr algn="ctr"/>
            <a:r>
              <a:rPr lang="de-DE" b="1" dirty="0" err="1"/>
              <a:t>Cost</a:t>
            </a:r>
            <a:r>
              <a:rPr lang="de-DE" b="1" dirty="0"/>
              <a:t> </a:t>
            </a:r>
            <a:r>
              <a:rPr lang="de-DE" b="1" dirty="0" err="1"/>
              <a:t>Comparison</a:t>
            </a:r>
            <a:r>
              <a:rPr lang="de-DE" b="1" dirty="0"/>
              <a:t> Teams </a:t>
            </a:r>
            <a:r>
              <a:rPr lang="de-DE" b="1" dirty="0" err="1"/>
              <a:t>vs</a:t>
            </a:r>
            <a:r>
              <a:rPr lang="de-DE" b="1" dirty="0"/>
              <a:t> BBB 1/3</a:t>
            </a:r>
          </a:p>
        </p:txBody>
      </p:sp>
      <p:sp>
        <p:nvSpPr>
          <p:cNvPr id="5" name="Inhaltsplatzhalter 4">
            <a:extLst>
              <a:ext uri="{FF2B5EF4-FFF2-40B4-BE49-F238E27FC236}">
                <a16:creationId xmlns:a16="http://schemas.microsoft.com/office/drawing/2014/main" id="{505976EC-9D65-4E62-B737-F0E760336C55}"/>
              </a:ext>
            </a:extLst>
          </p:cNvPr>
          <p:cNvSpPr>
            <a:spLocks noGrp="1"/>
          </p:cNvSpPr>
          <p:nvPr>
            <p:ph idx="1"/>
          </p:nvPr>
        </p:nvSpPr>
        <p:spPr>
          <a:xfrm>
            <a:off x="838200" y="1690688"/>
            <a:ext cx="10651067" cy="4667250"/>
          </a:xfrm>
        </p:spPr>
        <p:txBody>
          <a:bodyPr>
            <a:normAutofit fontScale="25000" lnSpcReduction="20000"/>
          </a:bodyPr>
          <a:lstStyle/>
          <a:p>
            <a:r>
              <a:rPr lang="de-DE" sz="8000" dirty="0"/>
              <a:t>Total </a:t>
            </a:r>
            <a:r>
              <a:rPr lang="de-DE" sz="8000" dirty="0" err="1"/>
              <a:t>Cost</a:t>
            </a:r>
            <a:r>
              <a:rPr lang="de-DE" sz="8000" dirty="0"/>
              <a:t> </a:t>
            </a:r>
            <a:r>
              <a:rPr lang="de-DE" sz="8000" dirty="0" err="1"/>
              <a:t>of</a:t>
            </a:r>
            <a:r>
              <a:rPr lang="de-DE" sz="8000" dirty="0"/>
              <a:t> Ownership (TCO)</a:t>
            </a:r>
          </a:p>
          <a:p>
            <a:pPr marL="0" indent="0">
              <a:buNone/>
            </a:pPr>
            <a:endParaRPr lang="de-DE" sz="8000" dirty="0"/>
          </a:p>
          <a:p>
            <a:r>
              <a:rPr lang="de-DE" sz="8000" dirty="0" err="1"/>
              <a:t>Assumption</a:t>
            </a:r>
            <a:r>
              <a:rPr lang="de-DE" sz="8000" dirty="0"/>
              <a:t>: Microsoft Teams (Software </a:t>
            </a:r>
            <a:r>
              <a:rPr lang="de-DE" sz="8000" dirty="0" err="1"/>
              <a:t>as</a:t>
            </a:r>
            <a:r>
              <a:rPr lang="de-DE" sz="8000" dirty="0"/>
              <a:t> a Service) vs. BigBlueButton (on-</a:t>
            </a:r>
            <a:r>
              <a:rPr lang="de-DE" sz="8000" dirty="0" err="1"/>
              <a:t>premises</a:t>
            </a:r>
            <a:r>
              <a:rPr lang="de-DE" sz="8000" dirty="0"/>
              <a:t> Implementation) </a:t>
            </a:r>
          </a:p>
          <a:p>
            <a:pPr marL="0" indent="0">
              <a:buNone/>
            </a:pPr>
            <a:r>
              <a:rPr lang="de-DE" sz="8000" dirty="0"/>
              <a:t>  			</a:t>
            </a:r>
          </a:p>
          <a:p>
            <a:r>
              <a:rPr lang="de-DE" sz="8000" dirty="0"/>
              <a:t>McKinsey (2007) </a:t>
            </a:r>
            <a:r>
              <a:rPr lang="de-DE" sz="8000" dirty="0" err="1"/>
              <a:t>describes</a:t>
            </a:r>
            <a:r>
              <a:rPr lang="de-DE" sz="8000" dirty="0"/>
              <a:t> different </a:t>
            </a:r>
            <a:r>
              <a:rPr lang="de-DE" sz="8000" dirty="0" err="1"/>
              <a:t>cost</a:t>
            </a:r>
            <a:r>
              <a:rPr lang="de-DE" sz="8000" dirty="0"/>
              <a:t> </a:t>
            </a:r>
            <a:r>
              <a:rPr lang="de-DE" sz="8000" dirty="0" err="1"/>
              <a:t>factors</a:t>
            </a:r>
            <a:r>
              <a:rPr lang="de-DE" sz="8000" dirty="0"/>
              <a:t> </a:t>
            </a:r>
            <a:r>
              <a:rPr lang="de-DE" sz="8000" dirty="0" err="1"/>
              <a:t>for</a:t>
            </a:r>
            <a:r>
              <a:rPr lang="de-DE" sz="8000" dirty="0"/>
              <a:t> </a:t>
            </a:r>
            <a:r>
              <a:rPr lang="de-DE" sz="8000" dirty="0" err="1"/>
              <a:t>comparing</a:t>
            </a:r>
            <a:r>
              <a:rPr lang="de-DE" sz="8000" dirty="0"/>
              <a:t> on-</a:t>
            </a:r>
            <a:r>
              <a:rPr lang="de-DE" sz="8000" dirty="0" err="1"/>
              <a:t>premises</a:t>
            </a:r>
            <a:r>
              <a:rPr lang="de-DE" sz="8000" dirty="0"/>
              <a:t> Software and Software </a:t>
            </a:r>
            <a:r>
              <a:rPr lang="de-DE" sz="8000" dirty="0" err="1"/>
              <a:t>as</a:t>
            </a:r>
            <a:r>
              <a:rPr lang="de-DE" sz="8000" dirty="0"/>
              <a:t> a Service:</a:t>
            </a:r>
            <a:br>
              <a:rPr lang="de-DE" sz="8000" dirty="0"/>
            </a:br>
            <a:endParaRPr lang="de-DE" sz="8000" dirty="0"/>
          </a:p>
          <a:p>
            <a:pPr marL="971550" lvl="1" indent="-514350">
              <a:buFont typeface="+mj-lt"/>
              <a:buAutoNum type="arabicPeriod"/>
            </a:pPr>
            <a:r>
              <a:rPr lang="de-DE" sz="8000" dirty="0"/>
              <a:t>Installation/Implementation </a:t>
            </a:r>
            <a:r>
              <a:rPr lang="de-DE" sz="8000" dirty="0" err="1"/>
              <a:t>Cost</a:t>
            </a:r>
            <a:endParaRPr lang="de-DE" sz="8000" dirty="0"/>
          </a:p>
          <a:p>
            <a:pPr marL="971550" lvl="1" indent="-514350">
              <a:buFont typeface="+mj-lt"/>
              <a:buAutoNum type="arabicPeriod"/>
            </a:pPr>
            <a:r>
              <a:rPr lang="de-DE" sz="8000" dirty="0" err="1"/>
              <a:t>Operations</a:t>
            </a:r>
            <a:r>
              <a:rPr lang="de-DE" sz="8000" dirty="0"/>
              <a:t> </a:t>
            </a:r>
            <a:r>
              <a:rPr lang="de-DE" sz="8000" dirty="0" err="1"/>
              <a:t>Cost</a:t>
            </a:r>
            <a:endParaRPr lang="de-DE" sz="8000" dirty="0"/>
          </a:p>
          <a:p>
            <a:pPr marL="971550" lvl="1" indent="-514350">
              <a:buFont typeface="+mj-lt"/>
              <a:buAutoNum type="arabicPeriod"/>
            </a:pPr>
            <a:r>
              <a:rPr lang="de-DE" sz="8000" dirty="0"/>
              <a:t>Licensing </a:t>
            </a:r>
            <a:r>
              <a:rPr lang="de-DE" sz="8000" dirty="0" err="1"/>
              <a:t>Cost</a:t>
            </a:r>
            <a:r>
              <a:rPr lang="de-DE" sz="8000" dirty="0"/>
              <a:t> </a:t>
            </a:r>
            <a:r>
              <a:rPr lang="de-DE" sz="8000" dirty="0" err="1"/>
              <a:t>for</a:t>
            </a:r>
            <a:r>
              <a:rPr lang="de-DE" sz="8000" dirty="0"/>
              <a:t> </a:t>
            </a:r>
            <a:r>
              <a:rPr lang="de-DE" sz="8000" dirty="0" err="1"/>
              <a:t>actual</a:t>
            </a:r>
            <a:r>
              <a:rPr lang="de-DE" sz="8000" dirty="0"/>
              <a:t> Software</a:t>
            </a:r>
          </a:p>
          <a:p>
            <a:pPr marL="971550" lvl="1" indent="-514350">
              <a:buFont typeface="+mj-lt"/>
              <a:buAutoNum type="arabicPeriod"/>
            </a:pPr>
            <a:r>
              <a:rPr lang="de-DE" sz="8000" dirty="0"/>
              <a:t>Maintenance, Administration</a:t>
            </a:r>
          </a:p>
          <a:p>
            <a:pPr marL="457200" lvl="1" indent="0">
              <a:buNone/>
            </a:pPr>
            <a:endParaRPr lang="de-DE" sz="8000" dirty="0"/>
          </a:p>
          <a:p>
            <a:r>
              <a:rPr lang="de-DE" sz="8000" dirty="0" err="1"/>
              <a:t>For</a:t>
            </a:r>
            <a:r>
              <a:rPr lang="de-DE" sz="8000" dirty="0"/>
              <a:t> </a:t>
            </a:r>
            <a:r>
              <a:rPr lang="de-DE" sz="8000" dirty="0" err="1"/>
              <a:t>our</a:t>
            </a:r>
            <a:r>
              <a:rPr lang="de-DE" sz="8000" dirty="0"/>
              <a:t> </a:t>
            </a:r>
            <a:r>
              <a:rPr lang="de-DE" sz="8000" dirty="0" err="1"/>
              <a:t>comparison</a:t>
            </a:r>
            <a:r>
              <a:rPr lang="de-DE" sz="8000" dirty="0"/>
              <a:t> </a:t>
            </a:r>
            <a:r>
              <a:rPr lang="de-DE" sz="8000" dirty="0" err="1"/>
              <a:t>we</a:t>
            </a:r>
            <a:r>
              <a:rPr lang="de-DE" sz="8000" dirty="0"/>
              <a:t> </a:t>
            </a:r>
            <a:r>
              <a:rPr lang="de-DE" sz="8000" dirty="0" err="1"/>
              <a:t>apply</a:t>
            </a:r>
            <a:r>
              <a:rPr lang="de-DE" sz="8000" dirty="0"/>
              <a:t> </a:t>
            </a:r>
            <a:r>
              <a:rPr lang="de-DE" sz="8000" dirty="0" err="1"/>
              <a:t>these</a:t>
            </a:r>
            <a:r>
              <a:rPr lang="de-DE" sz="8000" dirty="0"/>
              <a:t> </a:t>
            </a:r>
            <a:r>
              <a:rPr lang="de-DE" sz="8000" dirty="0" err="1"/>
              <a:t>cost</a:t>
            </a:r>
            <a:r>
              <a:rPr lang="de-DE" sz="8000" dirty="0"/>
              <a:t> </a:t>
            </a:r>
            <a:r>
              <a:rPr lang="de-DE" sz="8000" dirty="0" err="1"/>
              <a:t>factors</a:t>
            </a:r>
            <a:r>
              <a:rPr lang="de-DE" sz="8000" dirty="0"/>
              <a:t> </a:t>
            </a:r>
            <a:r>
              <a:rPr lang="de-DE" sz="8000" dirty="0" err="1"/>
              <a:t>to</a:t>
            </a:r>
            <a:r>
              <a:rPr lang="de-DE" sz="8000" dirty="0"/>
              <a:t> an Office 365 TCO Survey </a:t>
            </a:r>
            <a:r>
              <a:rPr lang="de-DE" sz="8000" dirty="0" err="1"/>
              <a:t>of</a:t>
            </a:r>
            <a:r>
              <a:rPr lang="de-DE" sz="8000" dirty="0"/>
              <a:t> Forrester (2015),</a:t>
            </a:r>
            <a:br>
              <a:rPr lang="de-DE" sz="8000" dirty="0"/>
            </a:br>
            <a:r>
              <a:rPr lang="de-DE" sz="8000" dirty="0" err="1"/>
              <a:t>to</a:t>
            </a:r>
            <a:r>
              <a:rPr lang="de-DE" sz="8000" dirty="0"/>
              <a:t> </a:t>
            </a:r>
            <a:r>
              <a:rPr lang="de-DE" sz="8000" dirty="0" err="1"/>
              <a:t>generate</a:t>
            </a:r>
            <a:r>
              <a:rPr lang="de-DE" sz="8000" dirty="0"/>
              <a:t> </a:t>
            </a:r>
            <a:r>
              <a:rPr lang="de-DE" sz="8000" dirty="0" err="1"/>
              <a:t>cost</a:t>
            </a:r>
            <a:r>
              <a:rPr lang="de-DE" sz="8000" dirty="0"/>
              <a:t> </a:t>
            </a:r>
            <a:r>
              <a:rPr lang="de-DE" sz="8000" dirty="0" err="1"/>
              <a:t>estimation</a:t>
            </a:r>
            <a:endParaRPr lang="de-DE" sz="8000" dirty="0"/>
          </a:p>
          <a:p>
            <a:r>
              <a:rPr lang="de-DE" sz="8000" dirty="0"/>
              <a:t>Reference: Survey was </a:t>
            </a:r>
            <a:r>
              <a:rPr lang="de-DE" sz="8000" dirty="0" err="1"/>
              <a:t>conducted</a:t>
            </a:r>
            <a:r>
              <a:rPr lang="de-DE" sz="8000" dirty="0"/>
              <a:t> </a:t>
            </a:r>
            <a:r>
              <a:rPr lang="de-DE" sz="8000" dirty="0" err="1"/>
              <a:t>among</a:t>
            </a:r>
            <a:r>
              <a:rPr lang="de-DE" sz="8000" dirty="0"/>
              <a:t> 7 </a:t>
            </a:r>
            <a:r>
              <a:rPr lang="de-DE" sz="8000" dirty="0" err="1"/>
              <a:t>midsize</a:t>
            </a:r>
            <a:r>
              <a:rPr lang="de-DE" sz="8000" dirty="0"/>
              <a:t> </a:t>
            </a:r>
            <a:r>
              <a:rPr lang="de-DE" sz="8000" dirty="0" err="1"/>
              <a:t>companies</a:t>
            </a:r>
            <a:r>
              <a:rPr lang="de-DE" sz="8000" dirty="0"/>
              <a:t>. </a:t>
            </a:r>
            <a:r>
              <a:rPr lang="de-DE" sz="8000" dirty="0" err="1"/>
              <a:t>According</a:t>
            </a:r>
            <a:r>
              <a:rPr lang="de-DE" sz="8000" dirty="0"/>
              <a:t> </a:t>
            </a:r>
            <a:r>
              <a:rPr lang="de-DE" sz="8000" dirty="0" err="1"/>
              <a:t>to</a:t>
            </a:r>
            <a:r>
              <a:rPr lang="de-DE" sz="8000" dirty="0"/>
              <a:t> Gartner (2020) a </a:t>
            </a:r>
            <a:r>
              <a:rPr lang="de-DE" sz="8000" dirty="0" err="1"/>
              <a:t>midsize</a:t>
            </a:r>
            <a:r>
              <a:rPr lang="de-DE" sz="8000" dirty="0"/>
              <a:t> </a:t>
            </a:r>
            <a:r>
              <a:rPr lang="de-DE" sz="8000" dirty="0" err="1"/>
              <a:t>company</a:t>
            </a:r>
            <a:r>
              <a:rPr lang="de-DE" sz="8000" dirty="0"/>
              <a:t> </a:t>
            </a:r>
            <a:r>
              <a:rPr lang="de-DE" sz="8000" dirty="0" err="1"/>
              <a:t>comprises</a:t>
            </a:r>
            <a:r>
              <a:rPr lang="de-DE" sz="8000" dirty="0"/>
              <a:t> 100 </a:t>
            </a:r>
            <a:r>
              <a:rPr lang="de-DE" sz="8000" dirty="0" err="1"/>
              <a:t>to</a:t>
            </a:r>
            <a:r>
              <a:rPr lang="de-DE" sz="8000" dirty="0"/>
              <a:t> 999 </a:t>
            </a:r>
            <a:r>
              <a:rPr lang="de-DE" sz="8000" dirty="0" err="1"/>
              <a:t>employees</a:t>
            </a:r>
            <a:endParaRPr lang="de-DE" sz="8000" dirty="0"/>
          </a:p>
          <a:p>
            <a:endParaRPr lang="de-DE" sz="7200" dirty="0"/>
          </a:p>
          <a:p>
            <a:endParaRPr lang="de-DE" sz="3300" dirty="0"/>
          </a:p>
          <a:p>
            <a:endParaRPr lang="de-DE" dirty="0"/>
          </a:p>
        </p:txBody>
      </p:sp>
    </p:spTree>
    <p:extLst>
      <p:ext uri="{BB962C8B-B14F-4D97-AF65-F5344CB8AC3E}">
        <p14:creationId xmlns:p14="http://schemas.microsoft.com/office/powerpoint/2010/main" val="1311284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6941B7-3FA8-47C3-82EA-0B12D2DBBE01}"/>
              </a:ext>
            </a:extLst>
          </p:cNvPr>
          <p:cNvSpPr>
            <a:spLocks noGrp="1"/>
          </p:cNvSpPr>
          <p:nvPr>
            <p:ph type="title"/>
          </p:nvPr>
        </p:nvSpPr>
        <p:spPr/>
        <p:txBody>
          <a:bodyPr/>
          <a:lstStyle/>
          <a:p>
            <a:pPr algn="ctr"/>
            <a:r>
              <a:rPr lang="de-DE" b="1" dirty="0" err="1"/>
              <a:t>Cost</a:t>
            </a:r>
            <a:r>
              <a:rPr lang="de-DE" b="1" dirty="0"/>
              <a:t> </a:t>
            </a:r>
            <a:r>
              <a:rPr lang="de-DE" b="1" dirty="0" err="1"/>
              <a:t>Comparison</a:t>
            </a:r>
            <a:r>
              <a:rPr lang="de-DE" b="1" dirty="0"/>
              <a:t> Teams </a:t>
            </a:r>
            <a:r>
              <a:rPr lang="de-DE" b="1" dirty="0" err="1"/>
              <a:t>vs</a:t>
            </a:r>
            <a:r>
              <a:rPr lang="de-DE" b="1" dirty="0"/>
              <a:t> BBB 2/3</a:t>
            </a:r>
          </a:p>
        </p:txBody>
      </p:sp>
      <p:pic>
        <p:nvPicPr>
          <p:cNvPr id="6" name="Inhaltsplatzhalter 5">
            <a:extLst>
              <a:ext uri="{FF2B5EF4-FFF2-40B4-BE49-F238E27FC236}">
                <a16:creationId xmlns:a16="http://schemas.microsoft.com/office/drawing/2014/main" id="{C25B5E3B-5A6E-4692-946A-946746789CBA}"/>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bwMode="auto">
          <a:xfrm>
            <a:off x="838200" y="1898794"/>
            <a:ext cx="10573401" cy="4173600"/>
          </a:xfrm>
          <a:prstGeom prst="rect">
            <a:avLst/>
          </a:prstGeom>
          <a:solidFill>
            <a:schemeClr val="bg2"/>
          </a:solidFill>
          <a:ln>
            <a:solidFill>
              <a:schemeClr val="tx1"/>
            </a:solidFill>
          </a:ln>
          <a:effectLst>
            <a:outerShdw blurRad="508000" dist="101600" dir="5400000" algn="tl" rotWithShape="0">
              <a:prstClr val="black">
                <a:alpha val="10000"/>
              </a:prstClr>
            </a:outerShdw>
          </a:effectLst>
        </p:spPr>
      </p:pic>
      <p:sp>
        <p:nvSpPr>
          <p:cNvPr id="8" name="Textfeld 16">
            <a:extLst>
              <a:ext uri="{FF2B5EF4-FFF2-40B4-BE49-F238E27FC236}">
                <a16:creationId xmlns:a16="http://schemas.microsoft.com/office/drawing/2014/main" id="{BD07547E-776C-4FDA-83ED-73B501C27FC4}"/>
              </a:ext>
            </a:extLst>
          </p:cNvPr>
          <p:cNvSpPr txBox="1"/>
          <p:nvPr/>
        </p:nvSpPr>
        <p:spPr>
          <a:xfrm>
            <a:off x="838200" y="6073392"/>
            <a:ext cx="5257800" cy="32131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450215" indent="-450215">
              <a:lnSpc>
                <a:spcPct val="150000"/>
              </a:lnSpc>
              <a:spcAft>
                <a:spcPts val="800"/>
              </a:spcAft>
            </a:pPr>
            <a:r>
              <a:rPr lang="de-DE" sz="1000" b="1" i="1" dirty="0">
                <a:effectLst/>
                <a:latin typeface="Calibri" panose="020F0502020204030204" pitchFamily="34" charset="0"/>
                <a:ea typeface="Calibri" panose="020F0502020204030204" pitchFamily="34" charset="0"/>
                <a:cs typeface="Arial" panose="020B0604020202020204" pitchFamily="34" charset="0"/>
              </a:rPr>
              <a:t>Figure 2: </a:t>
            </a:r>
            <a:r>
              <a:rPr lang="en-US" sz="1000" b="1" i="1" dirty="0">
                <a:effectLst/>
                <a:latin typeface="Calibri" panose="020F0502020204030204" pitchFamily="34" charset="0"/>
                <a:ea typeface="Calibri" panose="020F0502020204030204" pitchFamily="34" charset="0"/>
                <a:cs typeface="Arial" panose="020B0604020202020204" pitchFamily="34" charset="0"/>
              </a:rPr>
              <a:t>Total Cost of Ownership (TCO) Microsoft Office 365, based on Forrester, 2015</a:t>
            </a:r>
            <a:endParaRPr lang="de-DE" sz="1100" b="1"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e-DE" sz="1000" dirty="0">
                <a:effectLst/>
                <a:latin typeface="Calibri" panose="020F0502020204030204" pitchFamily="34" charset="0"/>
                <a:ea typeface="Calibri" panose="020F0502020204030204" pitchFamily="34" charset="0"/>
                <a:cs typeface="Arial" panose="020B0604020202020204" pitchFamily="34" charset="0"/>
              </a:rPr>
              <a:t> </a:t>
            </a:r>
            <a:endParaRPr lang="de-DE"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1706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6941B7-3FA8-47C3-82EA-0B12D2DBBE01}"/>
              </a:ext>
            </a:extLst>
          </p:cNvPr>
          <p:cNvSpPr>
            <a:spLocks noGrp="1"/>
          </p:cNvSpPr>
          <p:nvPr>
            <p:ph type="title"/>
          </p:nvPr>
        </p:nvSpPr>
        <p:spPr/>
        <p:txBody>
          <a:bodyPr/>
          <a:lstStyle/>
          <a:p>
            <a:pPr algn="ctr"/>
            <a:r>
              <a:rPr lang="de-DE" b="1" dirty="0" err="1"/>
              <a:t>Cost</a:t>
            </a:r>
            <a:r>
              <a:rPr lang="de-DE" b="1" dirty="0"/>
              <a:t> </a:t>
            </a:r>
            <a:r>
              <a:rPr lang="de-DE" b="1" dirty="0" err="1"/>
              <a:t>Comparison</a:t>
            </a:r>
            <a:r>
              <a:rPr lang="de-DE" b="1" dirty="0"/>
              <a:t> Teams </a:t>
            </a:r>
            <a:r>
              <a:rPr lang="de-DE" b="1" dirty="0" err="1"/>
              <a:t>vs</a:t>
            </a:r>
            <a:r>
              <a:rPr lang="de-DE" b="1" dirty="0"/>
              <a:t> BBB 3/3</a:t>
            </a:r>
          </a:p>
        </p:txBody>
      </p:sp>
      <p:sp>
        <p:nvSpPr>
          <p:cNvPr id="5" name="Inhaltsplatzhalter 4">
            <a:extLst>
              <a:ext uri="{FF2B5EF4-FFF2-40B4-BE49-F238E27FC236}">
                <a16:creationId xmlns:a16="http://schemas.microsoft.com/office/drawing/2014/main" id="{505976EC-9D65-4E62-B737-F0E760336C55}"/>
              </a:ext>
            </a:extLst>
          </p:cNvPr>
          <p:cNvSpPr>
            <a:spLocks noGrp="1"/>
          </p:cNvSpPr>
          <p:nvPr>
            <p:ph idx="1"/>
          </p:nvPr>
        </p:nvSpPr>
        <p:spPr/>
        <p:txBody>
          <a:bodyPr>
            <a:normAutofit fontScale="77500" lnSpcReduction="20000"/>
          </a:bodyPr>
          <a:lstStyle/>
          <a:p>
            <a:r>
              <a:rPr lang="en-GB" sz="2600" dirty="0">
                <a:effectLst/>
                <a:ea typeface="Calibri" panose="020F0502020204030204" pitchFamily="34" charset="0"/>
                <a:cs typeface="Calibri" panose="020F0502020204030204" pitchFamily="34" charset="0"/>
              </a:rPr>
              <a:t>Based on Figure 2, we can now evaluate in what aspects the cost breakdown of the BigBlueButton would differ from the one of Microsoft Teams.</a:t>
            </a:r>
          </a:p>
          <a:p>
            <a:pPr marL="0" indent="0">
              <a:buNone/>
            </a:pPr>
            <a:endParaRPr lang="en-GB" sz="2600" dirty="0">
              <a:effectLst/>
              <a:ea typeface="Calibri" panose="020F0502020204030204" pitchFamily="34" charset="0"/>
              <a:cs typeface="Calibri" panose="020F0502020204030204" pitchFamily="34" charset="0"/>
            </a:endParaRPr>
          </a:p>
          <a:p>
            <a:pPr marL="342900" indent="-342900">
              <a:buFont typeface="+mj-lt"/>
              <a:buAutoNum type="arabicPeriod"/>
            </a:pPr>
            <a:r>
              <a:rPr lang="en-GB" sz="2600" dirty="0">
                <a:effectLst/>
                <a:ea typeface="Calibri" panose="020F0502020204030204" pitchFamily="34" charset="0"/>
                <a:cs typeface="Calibri" panose="020F0502020204030204" pitchFamily="34" charset="0"/>
              </a:rPr>
              <a:t>BigBlueButton eliminates any licensing costs</a:t>
            </a:r>
          </a:p>
          <a:p>
            <a:pPr marL="342900" indent="-342900">
              <a:buFont typeface="+mj-lt"/>
              <a:buAutoNum type="arabicPeriod"/>
            </a:pPr>
            <a:r>
              <a:rPr lang="en-GB" sz="2600" dirty="0">
                <a:effectLst/>
                <a:ea typeface="Calibri" panose="020F0502020204030204" pitchFamily="34" charset="0"/>
                <a:cs typeface="Calibri" panose="020F0502020204030204" pitchFamily="34" charset="0"/>
              </a:rPr>
              <a:t>However, this in turn results in costs, especially for hardware, since on-premises software must be hosted on local servers</a:t>
            </a:r>
          </a:p>
          <a:p>
            <a:pPr marL="342900" indent="-342900">
              <a:buFont typeface="+mj-lt"/>
              <a:buAutoNum type="arabicPeriod"/>
            </a:pPr>
            <a:r>
              <a:rPr lang="en-GB" sz="2600" dirty="0">
                <a:ea typeface="Calibri" panose="020F0502020204030204" pitchFamily="34" charset="0"/>
                <a:cs typeface="Calibri" panose="020F0502020204030204" pitchFamily="34" charset="0"/>
              </a:rPr>
              <a:t>Requires longer initial planning and implementation phase and more time-consuming training</a:t>
            </a:r>
          </a:p>
          <a:p>
            <a:pPr marL="342900" indent="-342900">
              <a:buFont typeface="+mj-lt"/>
              <a:buAutoNum type="arabicPeriod"/>
            </a:pPr>
            <a:r>
              <a:rPr lang="en-GB" sz="2600" dirty="0">
                <a:effectLst/>
                <a:ea typeface="Calibri" panose="020F0502020204030204" pitchFamily="34" charset="0"/>
                <a:cs typeface="Calibri" panose="020F0502020204030204" pitchFamily="34" charset="0"/>
              </a:rPr>
              <a:t>No mutual </a:t>
            </a:r>
            <a:r>
              <a:rPr lang="en-GB" sz="2600" dirty="0">
                <a:ea typeface="Calibri" panose="020F0502020204030204" pitchFamily="34" charset="0"/>
                <a:cs typeface="Calibri" panose="020F0502020204030204" pitchFamily="34" charset="0"/>
              </a:rPr>
              <a:t>Service Level Agreements, therefore additional Administration and Maintenance Cost may occur</a:t>
            </a:r>
          </a:p>
          <a:p>
            <a:pPr marL="342900" indent="-342900">
              <a:buFont typeface="+mj-lt"/>
              <a:buAutoNum type="arabicPeriod"/>
            </a:pPr>
            <a:endParaRPr lang="en-GB" sz="2600" dirty="0">
              <a:effectLst/>
              <a:ea typeface="Calibri" panose="020F0502020204030204" pitchFamily="34" charset="0"/>
              <a:cs typeface="Calibri" panose="020F0502020204030204" pitchFamily="34" charset="0"/>
            </a:endParaRPr>
          </a:p>
          <a:p>
            <a:r>
              <a:rPr lang="en-GB" sz="2600" dirty="0">
                <a:effectLst/>
                <a:ea typeface="Calibri" panose="020F0502020204030204" pitchFamily="34" charset="0"/>
                <a:cs typeface="Calibri" panose="020F0502020204030204" pitchFamily="34" charset="0"/>
              </a:rPr>
              <a:t>Conclusion:</a:t>
            </a:r>
            <a:r>
              <a:rPr lang="en-GB" sz="2600" dirty="0">
                <a:ea typeface="Calibri" panose="020F0502020204030204" pitchFamily="34" charset="0"/>
                <a:cs typeface="Calibri" panose="020F0502020204030204" pitchFamily="34" charset="0"/>
              </a:rPr>
              <a:t> C</a:t>
            </a:r>
            <a:r>
              <a:rPr lang="en-GB" sz="2600" dirty="0">
                <a:effectLst/>
                <a:ea typeface="Calibri" panose="020F0502020204030204" pitchFamily="34" charset="0"/>
                <a:cs typeface="Calibri" panose="020F0502020204030204" pitchFamily="34" charset="0"/>
              </a:rPr>
              <a:t>onsiderations listed must be individually adapted in the specific case of Universities to evaluate which variant would be preferred by the respective University.</a:t>
            </a:r>
            <a:br>
              <a:rPr lang="en-GB" sz="2600" dirty="0">
                <a:effectLst/>
                <a:ea typeface="Calibri" panose="020F0502020204030204" pitchFamily="34" charset="0"/>
                <a:cs typeface="Calibri" panose="020F0502020204030204" pitchFamily="34" charset="0"/>
              </a:rPr>
            </a:br>
            <a:r>
              <a:rPr lang="en-GB" sz="2600" dirty="0">
                <a:effectLst/>
                <a:ea typeface="Calibri" panose="020F0502020204030204" pitchFamily="34" charset="0"/>
                <a:cs typeface="Calibri" panose="020F0502020204030204" pitchFamily="34" charset="0"/>
              </a:rPr>
              <a:t>However, Universities must not make mistake to assume that open-source software always generates lower costs overall.</a:t>
            </a:r>
            <a:br>
              <a:rPr lang="en-GB" sz="2600" dirty="0">
                <a:effectLst/>
                <a:ea typeface="Calibri" panose="020F0502020204030204" pitchFamily="34" charset="0"/>
                <a:cs typeface="Calibri" panose="020F0502020204030204" pitchFamily="34" charset="0"/>
              </a:rPr>
            </a:br>
            <a:endParaRPr lang="en-GB" sz="2600" dirty="0">
              <a:effectLst/>
              <a:ea typeface="Calibri" panose="020F0502020204030204" pitchFamily="34" charset="0"/>
              <a:cs typeface="Calibri" panose="020F0502020204030204" pitchFamily="34" charset="0"/>
            </a:endParaRPr>
          </a:p>
          <a:p>
            <a:pPr marL="342900" indent="-342900">
              <a:buFont typeface="+mj-lt"/>
              <a:buAutoNum type="arabicPeriod"/>
            </a:pPr>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a:p>
            <a:endParaRPr lang="de-DE" dirty="0"/>
          </a:p>
          <a:p>
            <a:endParaRPr lang="de-DE" dirty="0"/>
          </a:p>
          <a:p>
            <a:endParaRPr lang="de-DE" dirty="0"/>
          </a:p>
        </p:txBody>
      </p:sp>
    </p:spTree>
    <p:extLst>
      <p:ext uri="{BB962C8B-B14F-4D97-AF65-F5344CB8AC3E}">
        <p14:creationId xmlns:p14="http://schemas.microsoft.com/office/powerpoint/2010/main" val="18027947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6941B7-3FA8-47C3-82EA-0B12D2DBBE01}"/>
              </a:ext>
            </a:extLst>
          </p:cNvPr>
          <p:cNvSpPr>
            <a:spLocks noGrp="1"/>
          </p:cNvSpPr>
          <p:nvPr>
            <p:ph type="title"/>
          </p:nvPr>
        </p:nvSpPr>
        <p:spPr/>
        <p:txBody>
          <a:bodyPr/>
          <a:lstStyle/>
          <a:p>
            <a:pPr algn="ctr"/>
            <a:r>
              <a:rPr lang="de-DE" b="1" dirty="0" err="1"/>
              <a:t>Conclusion</a:t>
            </a:r>
            <a:r>
              <a:rPr lang="de-DE" b="1" dirty="0"/>
              <a:t> and </a:t>
            </a:r>
            <a:r>
              <a:rPr lang="de-DE" b="1" dirty="0" err="1"/>
              <a:t>Contribution</a:t>
            </a:r>
            <a:endParaRPr lang="de-DE" b="1" dirty="0"/>
          </a:p>
        </p:txBody>
      </p:sp>
      <p:sp>
        <p:nvSpPr>
          <p:cNvPr id="4" name="Inhaltsplatzhalter 3">
            <a:extLst>
              <a:ext uri="{FF2B5EF4-FFF2-40B4-BE49-F238E27FC236}">
                <a16:creationId xmlns:a16="http://schemas.microsoft.com/office/drawing/2014/main" id="{6F624FF3-0D36-4220-96C8-88A7001AFADB}"/>
              </a:ext>
            </a:extLst>
          </p:cNvPr>
          <p:cNvSpPr>
            <a:spLocks noGrp="1"/>
          </p:cNvSpPr>
          <p:nvPr>
            <p:ph idx="1"/>
          </p:nvPr>
        </p:nvSpPr>
        <p:spPr>
          <a:xfrm>
            <a:off x="838199" y="1825624"/>
            <a:ext cx="10938933" cy="4752975"/>
          </a:xfrm>
        </p:spPr>
        <p:txBody>
          <a:bodyPr>
            <a:normAutofit fontScale="25000" lnSpcReduction="20000"/>
          </a:bodyPr>
          <a:lstStyle/>
          <a:p>
            <a:r>
              <a:rPr lang="en-GB" sz="8000" dirty="0">
                <a:effectLst/>
                <a:ea typeface="Calibri" panose="020F0502020204030204" pitchFamily="34" charset="0"/>
                <a:cs typeface="Arial" panose="020B0604020202020204" pitchFamily="34" charset="0"/>
              </a:rPr>
              <a:t>Focus on Researc</a:t>
            </a:r>
            <a:r>
              <a:rPr lang="en-GB" sz="8000" dirty="0">
                <a:ea typeface="Calibri" panose="020F0502020204030204" pitchFamily="34" charset="0"/>
                <a:cs typeface="Arial" panose="020B0604020202020204" pitchFamily="34" charset="0"/>
              </a:rPr>
              <a:t>h Question: </a:t>
            </a:r>
            <a:r>
              <a:rPr lang="en-GB" sz="8000" dirty="0">
                <a:effectLst/>
                <a:ea typeface="Calibri" panose="020F0502020204030204" pitchFamily="34" charset="0"/>
                <a:cs typeface="Arial" panose="020B0604020202020204" pitchFamily="34" charset="0"/>
              </a:rPr>
              <a:t>Which Conferencing System is more suitable for University Teaching?</a:t>
            </a:r>
          </a:p>
          <a:p>
            <a:r>
              <a:rPr lang="en-GB" sz="8000" dirty="0">
                <a:effectLst/>
                <a:ea typeface="Calibri" panose="020F0502020204030204" pitchFamily="34" charset="0"/>
                <a:cs typeface="Arial" panose="020B0604020202020204" pitchFamily="34" charset="0"/>
              </a:rPr>
              <a:t>Answer:</a:t>
            </a:r>
          </a:p>
          <a:p>
            <a:pPr lvl="2"/>
            <a:r>
              <a:rPr lang="en-GB" sz="8000" dirty="0">
                <a:ea typeface="Calibri" panose="020F0502020204030204" pitchFamily="34" charset="0"/>
                <a:cs typeface="Arial" panose="020B0604020202020204" pitchFamily="34" charset="0"/>
              </a:rPr>
              <a:t>Cost comparison must be conducted for individual cases</a:t>
            </a:r>
          </a:p>
          <a:p>
            <a:pPr lvl="2"/>
            <a:r>
              <a:rPr lang="en-GB" sz="8000" dirty="0">
                <a:effectLst/>
                <a:ea typeface="Calibri" panose="020F0502020204030204" pitchFamily="34" charset="0"/>
                <a:cs typeface="Arial" panose="020B0604020202020204" pitchFamily="34" charset="0"/>
              </a:rPr>
              <a:t>In terms of functionality and capacity Microsoft Teams should be clearly given priority</a:t>
            </a:r>
          </a:p>
          <a:p>
            <a:pPr lvl="2"/>
            <a:r>
              <a:rPr lang="en-GB" sz="8000" dirty="0">
                <a:effectLst/>
                <a:ea typeface="Calibri" panose="020F0502020204030204" pitchFamily="34" charset="0"/>
                <a:cs typeface="Arial" panose="020B0604020202020204" pitchFamily="34" charset="0"/>
              </a:rPr>
              <a:t>Microsoft`s Service Level Agreements assure that universities can focus on own core areas</a:t>
            </a:r>
          </a:p>
          <a:p>
            <a:pPr lvl="2"/>
            <a:endParaRPr lang="en-GB" sz="8000" dirty="0">
              <a:ea typeface="Calibri" panose="020F0502020204030204" pitchFamily="34" charset="0"/>
              <a:cs typeface="Arial" panose="020B0604020202020204" pitchFamily="34" charset="0"/>
            </a:endParaRPr>
          </a:p>
          <a:p>
            <a:pPr lvl="2"/>
            <a:r>
              <a:rPr lang="en-US" sz="8000" dirty="0">
                <a:effectLst/>
                <a:ea typeface="Calibri" panose="020F0502020204030204" pitchFamily="34" charset="0"/>
                <a:cs typeface="Arial" panose="020B0604020202020204" pitchFamily="34" charset="0"/>
              </a:rPr>
              <a:t>However, if a university attaches more importance to independence in terms of data storage and data management, selection of hardware and software, and selection of security measures, the use of the BigBlueButton system is recommended.</a:t>
            </a:r>
          </a:p>
          <a:p>
            <a:pPr lvl="2"/>
            <a:endParaRPr lang="en-US" sz="8000" dirty="0">
              <a:ea typeface="Calibri" panose="020F0502020204030204" pitchFamily="34" charset="0"/>
              <a:cs typeface="Arial" panose="020B0604020202020204" pitchFamily="34" charset="0"/>
            </a:endParaRPr>
          </a:p>
          <a:p>
            <a:r>
              <a:rPr lang="en-GB" sz="8000" dirty="0">
                <a:ea typeface="Calibri" panose="020F0502020204030204" pitchFamily="34" charset="0"/>
                <a:cs typeface="Arial" panose="020B0604020202020204" pitchFamily="34" charset="0"/>
              </a:rPr>
              <a:t>Outlook: </a:t>
            </a:r>
            <a:r>
              <a:rPr lang="en-US" sz="8000" dirty="0">
                <a:ea typeface="Calibri" panose="020F0502020204030204" pitchFamily="34" charset="0"/>
                <a:cs typeface="Arial" panose="020B0604020202020204" pitchFamily="34" charset="0"/>
              </a:rPr>
              <a:t>Based on the findings of this thesis, it is also possible to go into more detail on individual sub-areas, such as Data Privacy in connection with Conferencing Systems. </a:t>
            </a:r>
            <a:endParaRPr lang="en-GB" sz="8000" dirty="0">
              <a:effectLst/>
              <a:ea typeface="Calibri" panose="020F0502020204030204" pitchFamily="34" charset="0"/>
              <a:cs typeface="Arial" panose="020B0604020202020204" pitchFamily="34" charset="0"/>
            </a:endParaRPr>
          </a:p>
          <a:p>
            <a:pPr marL="0" indent="0">
              <a:buNone/>
            </a:pPr>
            <a:r>
              <a:rPr lang="en-GB" sz="9600" dirty="0">
                <a:effectLst/>
                <a:ea typeface="Calibri" panose="020F0502020204030204" pitchFamily="34" charset="0"/>
                <a:cs typeface="Arial" panose="020B0604020202020204" pitchFamily="34" charset="0"/>
              </a:rPr>
              <a:t>	</a:t>
            </a:r>
            <a:br>
              <a:rPr lang="en-GB" sz="9600" dirty="0">
                <a:effectLst/>
                <a:ea typeface="Calibri" panose="020F0502020204030204" pitchFamily="34" charset="0"/>
                <a:cs typeface="Arial" panose="020B0604020202020204" pitchFamily="34" charset="0"/>
              </a:rPr>
            </a:br>
            <a:endParaRPr lang="en-GB" sz="9600" dirty="0">
              <a:effectLst/>
              <a:ea typeface="Calibri" panose="020F0502020204030204" pitchFamily="34" charset="0"/>
              <a:cs typeface="Arial" panose="020B0604020202020204" pitchFamily="34" charset="0"/>
            </a:endParaRPr>
          </a:p>
          <a:p>
            <a:endParaRPr lang="en-GB" sz="2400" dirty="0">
              <a:latin typeface="Calibri" panose="020F0502020204030204" pitchFamily="34" charset="0"/>
              <a:ea typeface="Calibri" panose="020F0502020204030204" pitchFamily="34" charset="0"/>
              <a:cs typeface="Arial" panose="020B0604020202020204" pitchFamily="34" charset="0"/>
            </a:endParaRPr>
          </a:p>
          <a:p>
            <a:endParaRPr lang="en-GB" sz="2400" dirty="0">
              <a:effectLst/>
              <a:latin typeface="Calibri" panose="020F0502020204030204" pitchFamily="34" charset="0"/>
              <a:ea typeface="Calibri" panose="020F0502020204030204" pitchFamily="34" charset="0"/>
              <a:cs typeface="Arial" panose="020B0604020202020204" pitchFamily="34" charset="0"/>
            </a:endParaRPr>
          </a:p>
          <a:p>
            <a:endParaRPr lang="en-GB" sz="1800" dirty="0">
              <a:latin typeface="Calibri" panose="020F0502020204030204" pitchFamily="34" charset="0"/>
              <a:ea typeface="Calibri" panose="020F0502020204030204" pitchFamily="34" charset="0"/>
              <a:cs typeface="Arial" panose="020B0604020202020204" pitchFamily="34" charset="0"/>
            </a:endParaRPr>
          </a:p>
          <a:p>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742106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E84E0573-5A8A-4C3D-912B-27BE21F6ABA3}"/>
              </a:ext>
            </a:extLst>
          </p:cNvPr>
          <p:cNvPicPr>
            <a:picLocks noChangeAspect="1"/>
          </p:cNvPicPr>
          <p:nvPr/>
        </p:nvPicPr>
        <p:blipFill rotWithShape="1">
          <a:blip r:embed="rId2">
            <a:alphaModFix amt="35000"/>
          </a:blip>
          <a:srcRect t="1150" b="14580"/>
          <a:stretch/>
        </p:blipFill>
        <p:spPr>
          <a:xfrm>
            <a:off x="20" y="1"/>
            <a:ext cx="12191980" cy="6857999"/>
          </a:xfrm>
          <a:prstGeom prst="rect">
            <a:avLst/>
          </a:prstGeom>
          <a:solidFill>
            <a:schemeClr val="tx1">
              <a:lumMod val="95000"/>
            </a:schemeClr>
          </a:solidFill>
        </p:spPr>
      </p:pic>
      <p:sp>
        <p:nvSpPr>
          <p:cNvPr id="2" name="Titel 1">
            <a:extLst>
              <a:ext uri="{FF2B5EF4-FFF2-40B4-BE49-F238E27FC236}">
                <a16:creationId xmlns:a16="http://schemas.microsoft.com/office/drawing/2014/main" id="{4AE525E9-4EFB-41D1-865E-5D58EF3F1933}"/>
              </a:ext>
            </a:extLst>
          </p:cNvPr>
          <p:cNvSpPr>
            <a:spLocks noGrp="1"/>
          </p:cNvSpPr>
          <p:nvPr>
            <p:ph type="title"/>
          </p:nvPr>
        </p:nvSpPr>
        <p:spPr>
          <a:xfrm>
            <a:off x="838201" y="1065862"/>
            <a:ext cx="3313164" cy="4726276"/>
          </a:xfrm>
        </p:spPr>
        <p:txBody>
          <a:bodyPr>
            <a:normAutofit/>
          </a:bodyPr>
          <a:lstStyle/>
          <a:p>
            <a:pPr algn="r"/>
            <a:r>
              <a:rPr lang="en-US" b="1" dirty="0">
                <a:solidFill>
                  <a:schemeClr val="bg1"/>
                </a:solidFill>
              </a:rPr>
              <a:t>Research Problem (Motivation)</a:t>
            </a:r>
            <a:endParaRPr lang="de-DE" b="1" dirty="0">
              <a:solidFill>
                <a:schemeClr val="bg1"/>
              </a:solidFill>
            </a:endParaRPr>
          </a:p>
        </p:txBody>
      </p:sp>
      <p:cxnSp>
        <p:nvCxnSpPr>
          <p:cNvPr id="34" name="Straight Connector 33">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graphicFrame>
        <p:nvGraphicFramePr>
          <p:cNvPr id="4" name="Inhaltsplatzhalter 3">
            <a:extLst>
              <a:ext uri="{FF2B5EF4-FFF2-40B4-BE49-F238E27FC236}">
                <a16:creationId xmlns:a16="http://schemas.microsoft.com/office/drawing/2014/main" id="{B4521BC5-EAC7-4B7C-9F19-222B59D60720}"/>
              </a:ext>
            </a:extLst>
          </p:cNvPr>
          <p:cNvGraphicFramePr>
            <a:graphicFrameLocks noGrp="1"/>
          </p:cNvGraphicFramePr>
          <p:nvPr>
            <p:ph idx="1"/>
            <p:extLst>
              <p:ext uri="{D42A27DB-BD31-4B8C-83A1-F6EECF244321}">
                <p14:modId xmlns:p14="http://schemas.microsoft.com/office/powerpoint/2010/main" val="1498954747"/>
              </p:ext>
            </p:extLst>
          </p:nvPr>
        </p:nvGraphicFramePr>
        <p:xfrm>
          <a:off x="5155379" y="973666"/>
          <a:ext cx="5744685" cy="50969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48164840"/>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E84E0573-5A8A-4C3D-912B-27BE21F6ABA3}"/>
              </a:ext>
            </a:extLst>
          </p:cNvPr>
          <p:cNvPicPr>
            <a:picLocks noChangeAspect="1"/>
          </p:cNvPicPr>
          <p:nvPr/>
        </p:nvPicPr>
        <p:blipFill rotWithShape="1">
          <a:blip r:embed="rId2">
            <a:alphaModFix amt="35000"/>
          </a:blip>
          <a:srcRect t="1150" b="14580"/>
          <a:stretch/>
        </p:blipFill>
        <p:spPr>
          <a:xfrm>
            <a:off x="20" y="1"/>
            <a:ext cx="12191980" cy="6857999"/>
          </a:xfrm>
          <a:prstGeom prst="rect">
            <a:avLst/>
          </a:prstGeom>
          <a:solidFill>
            <a:schemeClr val="tx1">
              <a:lumMod val="95000"/>
            </a:schemeClr>
          </a:solidFill>
        </p:spPr>
      </p:pic>
      <p:sp>
        <p:nvSpPr>
          <p:cNvPr id="2" name="Titel 1">
            <a:extLst>
              <a:ext uri="{FF2B5EF4-FFF2-40B4-BE49-F238E27FC236}">
                <a16:creationId xmlns:a16="http://schemas.microsoft.com/office/drawing/2014/main" id="{4AE525E9-4EFB-41D1-865E-5D58EF3F1933}"/>
              </a:ext>
            </a:extLst>
          </p:cNvPr>
          <p:cNvSpPr>
            <a:spLocks noGrp="1"/>
          </p:cNvSpPr>
          <p:nvPr>
            <p:ph type="title"/>
          </p:nvPr>
        </p:nvSpPr>
        <p:spPr>
          <a:xfrm>
            <a:off x="838201" y="1065862"/>
            <a:ext cx="3313164" cy="4726276"/>
          </a:xfrm>
        </p:spPr>
        <p:txBody>
          <a:bodyPr>
            <a:normAutofit/>
          </a:bodyPr>
          <a:lstStyle/>
          <a:p>
            <a:pPr algn="r"/>
            <a:r>
              <a:rPr lang="de-DE" b="1" dirty="0" err="1">
                <a:solidFill>
                  <a:schemeClr val="bg1"/>
                </a:solidFill>
              </a:rPr>
              <a:t>Limitations</a:t>
            </a:r>
            <a:endParaRPr lang="de-DE" b="1" dirty="0">
              <a:solidFill>
                <a:schemeClr val="bg1"/>
              </a:solidFill>
            </a:endParaRPr>
          </a:p>
        </p:txBody>
      </p:sp>
      <p:cxnSp>
        <p:nvCxnSpPr>
          <p:cNvPr id="34" name="Straight Connector 33">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graphicFrame>
        <p:nvGraphicFramePr>
          <p:cNvPr id="4" name="Inhaltsplatzhalter 3">
            <a:extLst>
              <a:ext uri="{FF2B5EF4-FFF2-40B4-BE49-F238E27FC236}">
                <a16:creationId xmlns:a16="http://schemas.microsoft.com/office/drawing/2014/main" id="{B4521BC5-EAC7-4B7C-9F19-222B59D60720}"/>
              </a:ext>
            </a:extLst>
          </p:cNvPr>
          <p:cNvGraphicFramePr>
            <a:graphicFrameLocks noGrp="1"/>
          </p:cNvGraphicFramePr>
          <p:nvPr>
            <p:ph idx="1"/>
            <p:extLst>
              <p:ext uri="{D42A27DB-BD31-4B8C-83A1-F6EECF244321}">
                <p14:modId xmlns:p14="http://schemas.microsoft.com/office/powerpoint/2010/main" val="2670672079"/>
              </p:ext>
            </p:extLst>
          </p:nvPr>
        </p:nvGraphicFramePr>
        <p:xfrm>
          <a:off x="5155379" y="1065862"/>
          <a:ext cx="5744685" cy="47262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51516877"/>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6941B7-3FA8-47C3-82EA-0B12D2DBBE01}"/>
              </a:ext>
            </a:extLst>
          </p:cNvPr>
          <p:cNvSpPr>
            <a:spLocks noGrp="1"/>
          </p:cNvSpPr>
          <p:nvPr>
            <p:ph type="title"/>
          </p:nvPr>
        </p:nvSpPr>
        <p:spPr/>
        <p:txBody>
          <a:bodyPr/>
          <a:lstStyle/>
          <a:p>
            <a:pPr algn="ctr"/>
            <a:r>
              <a:rPr lang="de-DE" b="1" dirty="0"/>
              <a:t>Sources</a:t>
            </a:r>
          </a:p>
        </p:txBody>
      </p:sp>
      <p:sp>
        <p:nvSpPr>
          <p:cNvPr id="9" name="Inhaltsplatzhalter 8">
            <a:extLst>
              <a:ext uri="{FF2B5EF4-FFF2-40B4-BE49-F238E27FC236}">
                <a16:creationId xmlns:a16="http://schemas.microsoft.com/office/drawing/2014/main" id="{387C06AB-4D19-4EAE-B3F3-EF346ED51BB2}"/>
              </a:ext>
            </a:extLst>
          </p:cNvPr>
          <p:cNvSpPr>
            <a:spLocks noGrp="1"/>
          </p:cNvSpPr>
          <p:nvPr>
            <p:ph idx="1"/>
          </p:nvPr>
        </p:nvSpPr>
        <p:spPr/>
        <p:txBody>
          <a:bodyPr/>
          <a:lstStyle/>
          <a:p>
            <a:r>
              <a:rPr lang="en-GB" sz="1800" dirty="0">
                <a:effectLst/>
                <a:latin typeface="Calibri" panose="020F0502020204030204" pitchFamily="34" charset="0"/>
                <a:ea typeface="Calibri" panose="020F0502020204030204" pitchFamily="34" charset="0"/>
                <a:cs typeface="Arial" panose="020B0604020202020204" pitchFamily="34" charset="0"/>
              </a:rPr>
              <a:t>Akpan, F. I., </a:t>
            </a:r>
            <a:r>
              <a:rPr lang="en-GB" sz="1800" dirty="0" err="1">
                <a:effectLst/>
                <a:latin typeface="Calibri" panose="020F0502020204030204" pitchFamily="34" charset="0"/>
                <a:ea typeface="Calibri" panose="020F0502020204030204" pitchFamily="34" charset="0"/>
                <a:cs typeface="Arial" panose="020B0604020202020204" pitchFamily="34" charset="0"/>
              </a:rPr>
              <a:t>Itighise</a:t>
            </a:r>
            <a:r>
              <a:rPr lang="en-GB" sz="1800" dirty="0">
                <a:effectLst/>
                <a:latin typeface="Calibri" panose="020F0502020204030204" pitchFamily="34" charset="0"/>
                <a:ea typeface="Calibri" panose="020F0502020204030204" pitchFamily="34" charset="0"/>
                <a:cs typeface="Arial" panose="020B0604020202020204" pitchFamily="34" charset="0"/>
              </a:rPr>
              <a:t>, A. E. (2019). </a:t>
            </a:r>
            <a:r>
              <a:rPr lang="en-GB" sz="1800" i="1" dirty="0">
                <a:effectLst/>
                <a:latin typeface="Calibri" panose="020F0502020204030204" pitchFamily="34" charset="0"/>
                <a:ea typeface="Calibri" panose="020F0502020204030204" pitchFamily="34" charset="0"/>
                <a:cs typeface="Arial" panose="020B0604020202020204" pitchFamily="34" charset="0"/>
              </a:rPr>
              <a:t>Students’ Perception of Lecturers’ Utilization of Information and Communication Technology (ICT) Tools for Instructional Delivery in Science Education Programme</a:t>
            </a:r>
            <a:r>
              <a:rPr lang="en-GB" sz="1800" dirty="0">
                <a:effectLst/>
                <a:latin typeface="Calibri" panose="020F0502020204030204" pitchFamily="34" charset="0"/>
                <a:ea typeface="Calibri" panose="020F0502020204030204" pitchFamily="34" charset="0"/>
                <a:cs typeface="Arial" panose="020B0604020202020204" pitchFamily="34" charset="0"/>
              </a:rPr>
              <a:t>. https://doi.org/10.20849/jed.v3i2.606</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r>
              <a:rPr lang="en-GB" sz="1800" dirty="0" err="1">
                <a:effectLst/>
                <a:latin typeface="Calibri" panose="020F0502020204030204" pitchFamily="34" charset="0"/>
                <a:ea typeface="Calibri" panose="020F0502020204030204" pitchFamily="34" charset="0"/>
                <a:cs typeface="Arial" panose="020B0604020202020204" pitchFamily="34" charset="0"/>
              </a:rPr>
              <a:t>Symonenko</a:t>
            </a:r>
            <a:r>
              <a:rPr lang="en-GB" sz="1800" dirty="0">
                <a:effectLst/>
                <a:latin typeface="Calibri" panose="020F0502020204030204" pitchFamily="34" charset="0"/>
                <a:ea typeface="Calibri" panose="020F0502020204030204" pitchFamily="34" charset="0"/>
                <a:cs typeface="Arial" panose="020B0604020202020204" pitchFamily="34" charset="0"/>
              </a:rPr>
              <a:t>, S. V., </a:t>
            </a:r>
            <a:r>
              <a:rPr lang="en-GB" sz="1800" dirty="0" err="1">
                <a:effectLst/>
                <a:latin typeface="Calibri" panose="020F0502020204030204" pitchFamily="34" charset="0"/>
                <a:ea typeface="Calibri" panose="020F0502020204030204" pitchFamily="34" charset="0"/>
                <a:cs typeface="Arial" panose="020B0604020202020204" pitchFamily="34" charset="0"/>
              </a:rPr>
              <a:t>Osadchyi</a:t>
            </a:r>
            <a:r>
              <a:rPr lang="en-GB" sz="1800" dirty="0">
                <a:effectLst/>
                <a:latin typeface="Calibri" panose="020F0502020204030204" pitchFamily="34" charset="0"/>
                <a:ea typeface="Calibri" panose="020F0502020204030204" pitchFamily="34" charset="0"/>
                <a:cs typeface="Arial" panose="020B0604020202020204" pitchFamily="34" charset="0"/>
              </a:rPr>
              <a:t>, V. V., </a:t>
            </a:r>
            <a:r>
              <a:rPr lang="en-GB" sz="1800" dirty="0" err="1">
                <a:effectLst/>
                <a:latin typeface="Calibri" panose="020F0502020204030204" pitchFamily="34" charset="0"/>
                <a:ea typeface="Calibri" panose="020F0502020204030204" pitchFamily="34" charset="0"/>
                <a:cs typeface="Arial" panose="020B0604020202020204" pitchFamily="34" charset="0"/>
              </a:rPr>
              <a:t>Sysoieva</a:t>
            </a:r>
            <a:r>
              <a:rPr lang="en-GB" sz="1800" dirty="0">
                <a:effectLst/>
                <a:latin typeface="Calibri" panose="020F0502020204030204" pitchFamily="34" charset="0"/>
                <a:ea typeface="Calibri" panose="020F0502020204030204" pitchFamily="34" charset="0"/>
                <a:cs typeface="Arial" panose="020B0604020202020204" pitchFamily="34" charset="0"/>
              </a:rPr>
              <a:t>, S. O., </a:t>
            </a:r>
            <a:r>
              <a:rPr lang="en-GB" sz="1800" dirty="0" err="1">
                <a:effectLst/>
                <a:latin typeface="Calibri" panose="020F0502020204030204" pitchFamily="34" charset="0"/>
                <a:ea typeface="Calibri" panose="020F0502020204030204" pitchFamily="34" charset="0"/>
                <a:cs typeface="Arial" panose="020B0604020202020204" pitchFamily="34" charset="0"/>
              </a:rPr>
              <a:t>Osadcha</a:t>
            </a:r>
            <a:r>
              <a:rPr lang="en-GB" sz="1800" dirty="0">
                <a:effectLst/>
                <a:latin typeface="Calibri" panose="020F0502020204030204" pitchFamily="34" charset="0"/>
                <a:ea typeface="Calibri" panose="020F0502020204030204" pitchFamily="34" charset="0"/>
                <a:cs typeface="Arial" panose="020B0604020202020204" pitchFamily="34" charset="0"/>
              </a:rPr>
              <a:t>, K. P., </a:t>
            </a:r>
            <a:r>
              <a:rPr lang="en-GB" sz="1800" dirty="0" err="1">
                <a:effectLst/>
                <a:latin typeface="Calibri" panose="020F0502020204030204" pitchFamily="34" charset="0"/>
                <a:ea typeface="Calibri" panose="020F0502020204030204" pitchFamily="34" charset="0"/>
                <a:cs typeface="Arial" panose="020B0604020202020204" pitchFamily="34" charset="0"/>
              </a:rPr>
              <a:t>Azaryan</a:t>
            </a:r>
            <a:r>
              <a:rPr lang="en-GB" sz="1800" dirty="0">
                <a:effectLst/>
                <a:latin typeface="Calibri" panose="020F0502020204030204" pitchFamily="34" charset="0"/>
                <a:ea typeface="Calibri" panose="020F0502020204030204" pitchFamily="34" charset="0"/>
                <a:cs typeface="Arial" panose="020B0604020202020204" pitchFamily="34" charset="0"/>
              </a:rPr>
              <a:t>, A. A. (2020). Cloud technologies for enhancing communication of IT-professionals. </a:t>
            </a:r>
            <a:r>
              <a:rPr lang="en-GB" sz="1800" i="1" dirty="0">
                <a:effectLst/>
                <a:latin typeface="Calibri" panose="020F0502020204030204" pitchFamily="34" charset="0"/>
                <a:ea typeface="Calibri" panose="020F0502020204030204" pitchFamily="34" charset="0"/>
                <a:cs typeface="Arial" panose="020B0604020202020204" pitchFamily="34" charset="0"/>
              </a:rPr>
              <a:t>1613-0073</a:t>
            </a:r>
            <a:r>
              <a:rPr lang="en-GB" sz="1800" dirty="0">
                <a:effectLst/>
                <a:latin typeface="Calibri" panose="020F0502020204030204" pitchFamily="34" charset="0"/>
                <a:ea typeface="Calibri" panose="020F0502020204030204" pitchFamily="34" charset="0"/>
                <a:cs typeface="Arial" panose="020B0604020202020204" pitchFamily="34" charset="0"/>
              </a:rPr>
              <a:t>. http://elibrary.kdpu.edu.ua/handle/123456789/3861</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r>
              <a:rPr lang="en-GB" sz="1800" dirty="0">
                <a:effectLst/>
                <a:latin typeface="Calibri" panose="020F0502020204030204" pitchFamily="34" charset="0"/>
                <a:ea typeface="Calibri" panose="020F0502020204030204" pitchFamily="34" charset="0"/>
                <a:cs typeface="Arial" panose="020B0604020202020204" pitchFamily="34" charset="0"/>
              </a:rPr>
              <a:t>Dubey, A., Wagle, D. (2007). Delivering software as a service. </a:t>
            </a:r>
            <a:r>
              <a:rPr lang="en-GB" sz="1800" i="1" dirty="0">
                <a:effectLst/>
                <a:latin typeface="Calibri" panose="020F0502020204030204" pitchFamily="34" charset="0"/>
                <a:ea typeface="Calibri" panose="020F0502020204030204" pitchFamily="34" charset="0"/>
                <a:cs typeface="Arial" panose="020B0604020202020204" pitchFamily="34" charset="0"/>
              </a:rPr>
              <a:t>The McKinsey Quarterly</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6</a:t>
            </a:r>
            <a:r>
              <a:rPr lang="en-GB" sz="1800" dirty="0">
                <a:effectLst/>
                <a:latin typeface="Calibri" panose="020F0502020204030204" pitchFamily="34" charset="0"/>
                <a:ea typeface="Calibri" panose="020F0502020204030204" pitchFamily="34" charset="0"/>
                <a:cs typeface="Arial" panose="020B0604020202020204" pitchFamily="34" charset="0"/>
              </a:rPr>
              <a:t>(2007), 2007.</a:t>
            </a:r>
            <a:endParaRPr lang="de-DE" dirty="0"/>
          </a:p>
          <a:p>
            <a:r>
              <a:rPr lang="en-GB" sz="1800" dirty="0">
                <a:effectLst/>
                <a:latin typeface="Calibri" panose="020F0502020204030204" pitchFamily="34" charset="0"/>
                <a:ea typeface="Calibri" panose="020F0502020204030204" pitchFamily="34" charset="0"/>
                <a:cs typeface="Arial" panose="020B0604020202020204" pitchFamily="34" charset="0"/>
              </a:rPr>
              <a:t>Forrester (10. </a:t>
            </a:r>
            <a:r>
              <a:rPr lang="en-GB" sz="1800" dirty="0" err="1">
                <a:effectLst/>
                <a:latin typeface="Calibri" panose="020F0502020204030204" pitchFamily="34" charset="0"/>
                <a:ea typeface="Calibri" panose="020F0502020204030204" pitchFamily="34" charset="0"/>
                <a:cs typeface="Arial" panose="020B0604020202020204" pitchFamily="34" charset="0"/>
              </a:rPr>
              <a:t>Juli</a:t>
            </a:r>
            <a:r>
              <a:rPr lang="en-GB" sz="1800" dirty="0">
                <a:effectLst/>
                <a:latin typeface="Calibri" panose="020F0502020204030204" pitchFamily="34" charset="0"/>
                <a:ea typeface="Calibri" panose="020F0502020204030204" pitchFamily="34" charset="0"/>
                <a:cs typeface="Arial" panose="020B0604020202020204" pitchFamily="34" charset="0"/>
              </a:rPr>
              <a:t> 2015). TCO &amp; ROI Report for Office 365 by Forrester Research. </a:t>
            </a:r>
            <a:r>
              <a:rPr lang="de-DE" sz="1800" dirty="0">
                <a:effectLst/>
                <a:latin typeface="Calibri" panose="020F0502020204030204" pitchFamily="34" charset="0"/>
                <a:ea typeface="Calibri" panose="020F0502020204030204" pitchFamily="34" charset="0"/>
                <a:cs typeface="Arial" panose="020B0604020202020204" pitchFamily="34" charset="0"/>
              </a:rPr>
              <a:t>Abgerufen 11. Dezember 2020, von https://www.agileit.com/cloud-solutions/tco-roi-report-for-office-365-by-forrester-research/</a:t>
            </a:r>
          </a:p>
          <a:p>
            <a:r>
              <a:rPr lang="en-GB" sz="1800" dirty="0">
                <a:effectLst/>
                <a:latin typeface="Calibri" panose="020F0502020204030204" pitchFamily="34" charset="0"/>
                <a:ea typeface="Calibri" panose="020F0502020204030204" pitchFamily="34" charset="0"/>
                <a:cs typeface="Arial" panose="020B0604020202020204" pitchFamily="34" charset="0"/>
              </a:rPr>
              <a:t>Gartner (16. </a:t>
            </a:r>
            <a:r>
              <a:rPr lang="en-GB" sz="1800" dirty="0" err="1">
                <a:effectLst/>
                <a:latin typeface="Calibri" panose="020F0502020204030204" pitchFamily="34" charset="0"/>
                <a:ea typeface="Calibri" panose="020F0502020204030204" pitchFamily="34" charset="0"/>
                <a:cs typeface="Arial" panose="020B0604020202020204" pitchFamily="34" charset="0"/>
              </a:rPr>
              <a:t>Dezember</a:t>
            </a:r>
            <a:r>
              <a:rPr lang="en-GB" sz="1800" dirty="0">
                <a:effectLst/>
                <a:latin typeface="Calibri" panose="020F0502020204030204" pitchFamily="34" charset="0"/>
                <a:ea typeface="Calibri" panose="020F0502020204030204" pitchFamily="34" charset="0"/>
                <a:cs typeface="Arial" panose="020B0604020202020204" pitchFamily="34" charset="0"/>
              </a:rPr>
              <a:t> 2020). </a:t>
            </a:r>
            <a:r>
              <a:rPr lang="en-GB" sz="1800" i="1" dirty="0">
                <a:effectLst/>
                <a:latin typeface="Calibri" panose="020F0502020204030204" pitchFamily="34" charset="0"/>
                <a:ea typeface="Calibri" panose="020F0502020204030204" pitchFamily="34" charset="0"/>
                <a:cs typeface="Arial" panose="020B0604020202020204" pitchFamily="34" charset="0"/>
              </a:rPr>
              <a:t>Definition of Small And Midsize Business (SMB) - Gartner Information Technology Glossary</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de-DE" sz="1800" dirty="0">
                <a:effectLst/>
                <a:latin typeface="Calibri" panose="020F0502020204030204" pitchFamily="34" charset="0"/>
                <a:ea typeface="Calibri" panose="020F0502020204030204" pitchFamily="34" charset="0"/>
                <a:cs typeface="Arial" panose="020B0604020202020204" pitchFamily="34" charset="0"/>
              </a:rPr>
              <a:t>Abgerufen 16. Dezember 2020, von https://www.gartner.com/en/information-technology/glossary/smbs-small-and-midsize-businesses</a:t>
            </a:r>
          </a:p>
          <a:p>
            <a:pPr marL="0" indent="0">
              <a:buNone/>
            </a:pPr>
            <a:endParaRPr lang="de-DE" dirty="0"/>
          </a:p>
        </p:txBody>
      </p:sp>
    </p:spTree>
    <p:extLst>
      <p:ext uri="{BB962C8B-B14F-4D97-AF65-F5344CB8AC3E}">
        <p14:creationId xmlns:p14="http://schemas.microsoft.com/office/powerpoint/2010/main" val="1225151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2">
            <a:lumMod val="25000"/>
          </a:schemeClr>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8537B233-9CDD-4A90-AABB-A8963DEE4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el 1">
            <a:extLst>
              <a:ext uri="{FF2B5EF4-FFF2-40B4-BE49-F238E27FC236}">
                <a16:creationId xmlns:a16="http://schemas.microsoft.com/office/drawing/2014/main" id="{5691BF20-44EF-490F-B751-53C81958480D}"/>
              </a:ext>
            </a:extLst>
          </p:cNvPr>
          <p:cNvSpPr>
            <a:spLocks noGrp="1"/>
          </p:cNvSpPr>
          <p:nvPr>
            <p:ph type="title"/>
          </p:nvPr>
        </p:nvSpPr>
        <p:spPr>
          <a:xfrm>
            <a:off x="6751190" y="1941061"/>
            <a:ext cx="4724530" cy="2975876"/>
          </a:xfrm>
        </p:spPr>
        <p:txBody>
          <a:bodyPr vert="horz" lIns="91440" tIns="45720" rIns="91440" bIns="45720" rtlCol="0" anchor="b">
            <a:normAutofit/>
          </a:bodyPr>
          <a:lstStyle/>
          <a:p>
            <a:r>
              <a:rPr lang="en-US" sz="6000" kern="1200" dirty="0">
                <a:solidFill>
                  <a:schemeClr val="tx1"/>
                </a:solidFill>
                <a:latin typeface="+mj-lt"/>
                <a:ea typeface="+mj-ea"/>
                <a:cs typeface="+mj-cs"/>
              </a:rPr>
              <a:t>Thank You for Your Attention!</a:t>
            </a:r>
          </a:p>
        </p:txBody>
      </p:sp>
      <p:pic>
        <p:nvPicPr>
          <p:cNvPr id="7" name="Graphic 6" descr="Smiling Face with No Fill">
            <a:extLst>
              <a:ext uri="{FF2B5EF4-FFF2-40B4-BE49-F238E27FC236}">
                <a16:creationId xmlns:a16="http://schemas.microsoft.com/office/drawing/2014/main" id="{CF3A7256-C911-48C7-A0E6-F6EE040C5BA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6280" y="890115"/>
            <a:ext cx="5077769" cy="5077769"/>
          </a:xfrm>
          <a:prstGeom prst="rect">
            <a:avLst/>
          </a:prstGeom>
        </p:spPr>
      </p:pic>
      <p:cxnSp>
        <p:nvCxnSpPr>
          <p:cNvPr id="26" name="Straight Connector 25">
            <a:extLst>
              <a:ext uri="{FF2B5EF4-FFF2-40B4-BE49-F238E27FC236}">
                <a16:creationId xmlns:a16="http://schemas.microsoft.com/office/drawing/2014/main" id="{040575EE-C594-4566-BC00-663004E52A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15641" y="1417320"/>
            <a:ext cx="0" cy="402336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730167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E84E0573-5A8A-4C3D-912B-27BE21F6ABA3}"/>
              </a:ext>
            </a:extLst>
          </p:cNvPr>
          <p:cNvPicPr>
            <a:picLocks noChangeAspect="1"/>
          </p:cNvPicPr>
          <p:nvPr/>
        </p:nvPicPr>
        <p:blipFill rotWithShape="1">
          <a:blip r:embed="rId2">
            <a:alphaModFix amt="35000"/>
          </a:blip>
          <a:srcRect t="1150" b="14580"/>
          <a:stretch/>
        </p:blipFill>
        <p:spPr>
          <a:xfrm>
            <a:off x="20" y="1"/>
            <a:ext cx="12191980" cy="6857999"/>
          </a:xfrm>
          <a:prstGeom prst="rect">
            <a:avLst/>
          </a:prstGeom>
          <a:solidFill>
            <a:schemeClr val="tx1">
              <a:lumMod val="95000"/>
            </a:schemeClr>
          </a:solidFill>
        </p:spPr>
      </p:pic>
      <p:sp>
        <p:nvSpPr>
          <p:cNvPr id="2" name="Titel 1">
            <a:extLst>
              <a:ext uri="{FF2B5EF4-FFF2-40B4-BE49-F238E27FC236}">
                <a16:creationId xmlns:a16="http://schemas.microsoft.com/office/drawing/2014/main" id="{4AE525E9-4EFB-41D1-865E-5D58EF3F1933}"/>
              </a:ext>
            </a:extLst>
          </p:cNvPr>
          <p:cNvSpPr>
            <a:spLocks noGrp="1"/>
          </p:cNvSpPr>
          <p:nvPr>
            <p:ph type="title"/>
          </p:nvPr>
        </p:nvSpPr>
        <p:spPr>
          <a:xfrm>
            <a:off x="838201" y="1065862"/>
            <a:ext cx="3313164" cy="4726276"/>
          </a:xfrm>
        </p:spPr>
        <p:txBody>
          <a:bodyPr>
            <a:normAutofit/>
          </a:bodyPr>
          <a:lstStyle/>
          <a:p>
            <a:pPr algn="r"/>
            <a:r>
              <a:rPr lang="en-US" b="1" dirty="0">
                <a:solidFill>
                  <a:schemeClr val="bg1"/>
                </a:solidFill>
              </a:rPr>
              <a:t>Research Direction (Questions)</a:t>
            </a:r>
            <a:endParaRPr lang="de-DE" b="1" dirty="0">
              <a:solidFill>
                <a:schemeClr val="bg1"/>
              </a:solidFill>
            </a:endParaRPr>
          </a:p>
        </p:txBody>
      </p:sp>
      <p:cxnSp>
        <p:nvCxnSpPr>
          <p:cNvPr id="34" name="Straight Connector 33">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graphicFrame>
        <p:nvGraphicFramePr>
          <p:cNvPr id="9" name="Inhaltsplatzhalter 3">
            <a:extLst>
              <a:ext uri="{FF2B5EF4-FFF2-40B4-BE49-F238E27FC236}">
                <a16:creationId xmlns:a16="http://schemas.microsoft.com/office/drawing/2014/main" id="{0C1ADE32-0B57-4BD7-BA98-2E4C668848DE}"/>
              </a:ext>
            </a:extLst>
          </p:cNvPr>
          <p:cNvGraphicFramePr>
            <a:graphicFrameLocks/>
          </p:cNvGraphicFramePr>
          <p:nvPr>
            <p:extLst>
              <p:ext uri="{D42A27DB-BD31-4B8C-83A1-F6EECF244321}">
                <p14:modId xmlns:p14="http://schemas.microsoft.com/office/powerpoint/2010/main" val="129114639"/>
              </p:ext>
            </p:extLst>
          </p:nvPr>
        </p:nvGraphicFramePr>
        <p:xfrm>
          <a:off x="5155379" y="965200"/>
          <a:ext cx="5744685" cy="48269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2587524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5C7B6F2A-32D6-470E-8149-F8B60D6ED161}"/>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a:stretch/>
        </p:blipFill>
        <p:spPr>
          <a:xfrm>
            <a:off x="20" y="1"/>
            <a:ext cx="12191980" cy="6857999"/>
          </a:xfrm>
          <a:prstGeom prst="rect">
            <a:avLst/>
          </a:prstGeom>
          <a:noFill/>
        </p:spPr>
      </p:pic>
      <p:sp>
        <p:nvSpPr>
          <p:cNvPr id="2" name="Titel 1">
            <a:extLst>
              <a:ext uri="{FF2B5EF4-FFF2-40B4-BE49-F238E27FC236}">
                <a16:creationId xmlns:a16="http://schemas.microsoft.com/office/drawing/2014/main" id="{3ACCE263-08D5-49E9-BABD-3B1ABD8B1A35}"/>
              </a:ext>
            </a:extLst>
          </p:cNvPr>
          <p:cNvSpPr>
            <a:spLocks noGrp="1"/>
          </p:cNvSpPr>
          <p:nvPr>
            <p:ph type="title"/>
          </p:nvPr>
        </p:nvSpPr>
        <p:spPr>
          <a:xfrm>
            <a:off x="838200" y="365125"/>
            <a:ext cx="10515600" cy="1325563"/>
          </a:xfrm>
        </p:spPr>
        <p:txBody>
          <a:bodyPr>
            <a:normAutofit/>
          </a:bodyPr>
          <a:lstStyle/>
          <a:p>
            <a:pPr algn="ctr"/>
            <a:r>
              <a:rPr lang="de-DE" b="1" dirty="0" err="1">
                <a:solidFill>
                  <a:srgbClr val="FFFFFF"/>
                </a:solidFill>
              </a:rPr>
              <a:t>Comprehensive</a:t>
            </a:r>
            <a:r>
              <a:rPr lang="de-DE" dirty="0">
                <a:solidFill>
                  <a:srgbClr val="FFFFFF"/>
                </a:solidFill>
              </a:rPr>
              <a:t> </a:t>
            </a:r>
            <a:r>
              <a:rPr lang="de-DE" b="1" dirty="0">
                <a:solidFill>
                  <a:srgbClr val="FFFFFF"/>
                </a:solidFill>
              </a:rPr>
              <a:t>R</a:t>
            </a:r>
            <a:r>
              <a:rPr lang="de-DE" sz="4800" b="1" dirty="0">
                <a:solidFill>
                  <a:srgbClr val="FFFFFF"/>
                </a:solidFill>
              </a:rPr>
              <a:t>esearch </a:t>
            </a:r>
            <a:r>
              <a:rPr lang="de-DE" sz="4800" b="1" dirty="0" err="1">
                <a:solidFill>
                  <a:srgbClr val="FFFFFF"/>
                </a:solidFill>
              </a:rPr>
              <a:t>Methodology</a:t>
            </a:r>
            <a:endParaRPr lang="de-DE" sz="4800" b="1" dirty="0">
              <a:solidFill>
                <a:srgbClr val="FFFFFF"/>
              </a:solidFill>
            </a:endParaRPr>
          </a:p>
        </p:txBody>
      </p:sp>
      <p:graphicFrame>
        <p:nvGraphicFramePr>
          <p:cNvPr id="5" name="Inhaltsplatzhalter 2">
            <a:extLst>
              <a:ext uri="{FF2B5EF4-FFF2-40B4-BE49-F238E27FC236}">
                <a16:creationId xmlns:a16="http://schemas.microsoft.com/office/drawing/2014/main" id="{F510E636-E48E-4962-9BAB-E9F02108B2D3}"/>
              </a:ext>
            </a:extLst>
          </p:cNvPr>
          <p:cNvGraphicFramePr>
            <a:graphicFrameLocks noGrp="1"/>
          </p:cNvGraphicFramePr>
          <p:nvPr>
            <p:ph idx="1"/>
            <p:extLst>
              <p:ext uri="{D42A27DB-BD31-4B8C-83A1-F6EECF244321}">
                <p14:modId xmlns:p14="http://schemas.microsoft.com/office/powerpoint/2010/main" val="363608496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9839988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6941B7-3FA8-47C3-82EA-0B12D2DBBE01}"/>
              </a:ext>
            </a:extLst>
          </p:cNvPr>
          <p:cNvSpPr>
            <a:spLocks noGrp="1"/>
          </p:cNvSpPr>
          <p:nvPr>
            <p:ph type="title"/>
          </p:nvPr>
        </p:nvSpPr>
        <p:spPr/>
        <p:txBody>
          <a:bodyPr>
            <a:normAutofit/>
          </a:bodyPr>
          <a:lstStyle/>
          <a:p>
            <a:pPr algn="ctr"/>
            <a:r>
              <a:rPr lang="de-DE" b="1" dirty="0" err="1"/>
              <a:t>Introduction</a:t>
            </a:r>
            <a:endParaRPr lang="de-DE" b="1" dirty="0"/>
          </a:p>
        </p:txBody>
      </p:sp>
      <p:sp>
        <p:nvSpPr>
          <p:cNvPr id="5" name="Inhaltsplatzhalter 4">
            <a:extLst>
              <a:ext uri="{FF2B5EF4-FFF2-40B4-BE49-F238E27FC236}">
                <a16:creationId xmlns:a16="http://schemas.microsoft.com/office/drawing/2014/main" id="{505976EC-9D65-4E62-B737-F0E760336C55}"/>
              </a:ext>
            </a:extLst>
          </p:cNvPr>
          <p:cNvSpPr>
            <a:spLocks noGrp="1"/>
          </p:cNvSpPr>
          <p:nvPr>
            <p:ph idx="1"/>
          </p:nvPr>
        </p:nvSpPr>
        <p:spPr/>
        <p:txBody>
          <a:bodyPr>
            <a:normAutofit/>
          </a:bodyPr>
          <a:lstStyle/>
          <a:p>
            <a:r>
              <a:rPr lang="en-US" sz="2400" dirty="0" err="1"/>
              <a:t>Iniobong</a:t>
            </a:r>
            <a:r>
              <a:rPr lang="en-US" sz="2400" dirty="0"/>
              <a:t> Fred Akpan and </a:t>
            </a:r>
            <a:r>
              <a:rPr lang="en-US" sz="2400" dirty="0" err="1"/>
              <a:t>Atim</a:t>
            </a:r>
            <a:r>
              <a:rPr lang="en-US" sz="2400" dirty="0"/>
              <a:t> </a:t>
            </a:r>
            <a:r>
              <a:rPr lang="en-US" sz="2400" dirty="0" err="1"/>
              <a:t>Edet</a:t>
            </a:r>
            <a:r>
              <a:rPr lang="en-US" sz="2400" dirty="0"/>
              <a:t> </a:t>
            </a:r>
            <a:r>
              <a:rPr lang="en-US" sz="2400" dirty="0" err="1"/>
              <a:t>Itighise</a:t>
            </a:r>
            <a:r>
              <a:rPr lang="en-US" sz="2400" dirty="0"/>
              <a:t> (2019) assessed the usage of ICT-Tools for Communication at university level</a:t>
            </a:r>
          </a:p>
          <a:p>
            <a:pPr marL="0" indent="0">
              <a:buNone/>
            </a:pPr>
            <a:endParaRPr lang="de-DE" sz="2400" dirty="0"/>
          </a:p>
          <a:p>
            <a:r>
              <a:rPr lang="en-US" sz="2400" dirty="0"/>
              <a:t>Use of Conferencing Tools for University Teaching was insufficient</a:t>
            </a:r>
            <a:r>
              <a:rPr lang="de-DE" sz="2400" dirty="0"/>
              <a:t>  </a:t>
            </a:r>
          </a:p>
          <a:p>
            <a:pPr marL="0" indent="0">
              <a:buNone/>
            </a:pPr>
            <a:r>
              <a:rPr lang="de-DE" sz="2400" dirty="0"/>
              <a:t>			</a:t>
            </a:r>
          </a:p>
          <a:p>
            <a:r>
              <a:rPr lang="de-DE" sz="2400" dirty="0" err="1"/>
              <a:t>Finally</a:t>
            </a:r>
            <a:r>
              <a:rPr lang="de-DE" sz="2400" dirty="0"/>
              <a:t>, </a:t>
            </a:r>
            <a:r>
              <a:rPr lang="de-DE" sz="2400" dirty="0" err="1"/>
              <a:t>current</a:t>
            </a:r>
            <a:r>
              <a:rPr lang="de-DE" sz="2400" dirty="0"/>
              <a:t> </a:t>
            </a:r>
            <a:r>
              <a:rPr lang="de-DE" sz="2400" dirty="0" err="1"/>
              <a:t>situation</a:t>
            </a:r>
            <a:r>
              <a:rPr lang="de-DE" sz="2400" dirty="0"/>
              <a:t> </a:t>
            </a:r>
            <a:r>
              <a:rPr lang="de-DE" sz="2400" dirty="0" err="1"/>
              <a:t>leverages</a:t>
            </a:r>
            <a:r>
              <a:rPr lang="de-DE" sz="2400" dirty="0"/>
              <a:t> </a:t>
            </a:r>
            <a:r>
              <a:rPr lang="de-DE" sz="2400" dirty="0" err="1"/>
              <a:t>use</a:t>
            </a:r>
            <a:r>
              <a:rPr lang="de-DE" sz="2400" dirty="0"/>
              <a:t> </a:t>
            </a:r>
            <a:r>
              <a:rPr lang="de-DE" sz="2400" dirty="0" err="1"/>
              <a:t>of</a:t>
            </a:r>
            <a:r>
              <a:rPr lang="de-DE" sz="2400" dirty="0"/>
              <a:t> digital </a:t>
            </a:r>
            <a:r>
              <a:rPr lang="de-DE" sz="2400" dirty="0" err="1"/>
              <a:t>Conferencing</a:t>
            </a:r>
            <a:r>
              <a:rPr lang="de-DE" sz="2400" dirty="0"/>
              <a:t> Tools</a:t>
            </a:r>
          </a:p>
          <a:p>
            <a:endParaRPr lang="de-DE" sz="2400" dirty="0"/>
          </a:p>
          <a:p>
            <a:r>
              <a:rPr lang="de-DE" sz="2400" dirty="0" err="1"/>
              <a:t>Therefore</a:t>
            </a:r>
            <a:r>
              <a:rPr lang="de-DE" sz="2400" dirty="0"/>
              <a:t> </a:t>
            </a:r>
            <a:r>
              <a:rPr lang="de-DE" sz="2400" dirty="0" err="1"/>
              <a:t>Universities</a:t>
            </a:r>
            <a:r>
              <a:rPr lang="de-DE" sz="2400" dirty="0"/>
              <a:t> </a:t>
            </a:r>
            <a:r>
              <a:rPr lang="de-DE" sz="2400" dirty="0" err="1"/>
              <a:t>need</a:t>
            </a:r>
            <a:r>
              <a:rPr lang="de-DE" sz="2400" dirty="0"/>
              <a:t> </a:t>
            </a:r>
            <a:r>
              <a:rPr lang="de-DE" sz="2400" dirty="0" err="1"/>
              <a:t>to</a:t>
            </a:r>
            <a:r>
              <a:rPr lang="de-DE" sz="2400" dirty="0"/>
              <a:t> </a:t>
            </a:r>
            <a:r>
              <a:rPr lang="de-DE" sz="2400" dirty="0" err="1"/>
              <a:t>choose</a:t>
            </a:r>
            <a:r>
              <a:rPr lang="de-DE" sz="2400" dirty="0"/>
              <a:t> </a:t>
            </a:r>
            <a:r>
              <a:rPr lang="de-DE" sz="2400" dirty="0" err="1"/>
              <a:t>most</a:t>
            </a:r>
            <a:r>
              <a:rPr lang="de-DE" sz="2400" dirty="0"/>
              <a:t> </a:t>
            </a:r>
            <a:r>
              <a:rPr lang="de-DE" sz="2400" dirty="0" err="1"/>
              <a:t>appropriate</a:t>
            </a:r>
            <a:r>
              <a:rPr lang="de-DE" sz="2400" dirty="0"/>
              <a:t> </a:t>
            </a:r>
            <a:r>
              <a:rPr lang="de-DE" sz="2400" dirty="0" err="1"/>
              <a:t>tool</a:t>
            </a:r>
            <a:endParaRPr lang="de-DE" sz="2400" dirty="0"/>
          </a:p>
          <a:p>
            <a:pPr marL="0" indent="0">
              <a:buNone/>
            </a:pPr>
            <a:endParaRPr lang="de-DE" dirty="0"/>
          </a:p>
          <a:p>
            <a:endParaRPr lang="de-DE" dirty="0"/>
          </a:p>
          <a:p>
            <a:endParaRPr lang="de-DE" dirty="0"/>
          </a:p>
        </p:txBody>
      </p:sp>
    </p:spTree>
    <p:extLst>
      <p:ext uri="{BB962C8B-B14F-4D97-AF65-F5344CB8AC3E}">
        <p14:creationId xmlns:p14="http://schemas.microsoft.com/office/powerpoint/2010/main" val="3915324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6941B7-3FA8-47C3-82EA-0B12D2DBBE01}"/>
              </a:ext>
            </a:extLst>
          </p:cNvPr>
          <p:cNvSpPr>
            <a:spLocks noGrp="1"/>
          </p:cNvSpPr>
          <p:nvPr>
            <p:ph type="title"/>
          </p:nvPr>
        </p:nvSpPr>
        <p:spPr/>
        <p:txBody>
          <a:bodyPr/>
          <a:lstStyle/>
          <a:p>
            <a:pPr algn="ctr"/>
            <a:r>
              <a:rPr lang="de-DE" b="1" dirty="0" err="1"/>
              <a:t>Conferencing</a:t>
            </a:r>
            <a:r>
              <a:rPr lang="de-DE" b="1" dirty="0"/>
              <a:t> Tools 1/2</a:t>
            </a:r>
          </a:p>
        </p:txBody>
      </p:sp>
      <p:sp>
        <p:nvSpPr>
          <p:cNvPr id="5" name="Inhaltsplatzhalter 4">
            <a:extLst>
              <a:ext uri="{FF2B5EF4-FFF2-40B4-BE49-F238E27FC236}">
                <a16:creationId xmlns:a16="http://schemas.microsoft.com/office/drawing/2014/main" id="{505976EC-9D65-4E62-B737-F0E760336C55}"/>
              </a:ext>
            </a:extLst>
          </p:cNvPr>
          <p:cNvSpPr>
            <a:spLocks noGrp="1"/>
          </p:cNvSpPr>
          <p:nvPr>
            <p:ph idx="1"/>
          </p:nvPr>
        </p:nvSpPr>
        <p:spPr/>
        <p:txBody>
          <a:bodyPr>
            <a:normAutofit/>
          </a:bodyPr>
          <a:lstStyle/>
          <a:p>
            <a:r>
              <a:rPr lang="de-DE" sz="2400" dirty="0" err="1"/>
              <a:t>Synchronous</a:t>
            </a:r>
            <a:r>
              <a:rPr lang="de-DE" sz="2400" dirty="0"/>
              <a:t> Communication Tools</a:t>
            </a:r>
          </a:p>
          <a:p>
            <a:pPr marL="0" indent="0">
              <a:buNone/>
            </a:pPr>
            <a:endParaRPr lang="de-DE" sz="2400" dirty="0"/>
          </a:p>
          <a:p>
            <a:r>
              <a:rPr lang="de-DE" sz="2400" dirty="0"/>
              <a:t>Synergy </a:t>
            </a:r>
            <a:r>
              <a:rPr lang="de-DE" sz="2400" dirty="0" err="1"/>
              <a:t>of</a:t>
            </a:r>
            <a:r>
              <a:rPr lang="de-DE" sz="2400" dirty="0"/>
              <a:t> </a:t>
            </a:r>
            <a:r>
              <a:rPr lang="de-DE" sz="2400" dirty="0" err="1"/>
              <a:t>market</a:t>
            </a:r>
            <a:r>
              <a:rPr lang="de-DE" sz="2400" dirty="0"/>
              <a:t> </a:t>
            </a:r>
            <a:r>
              <a:rPr lang="de-DE" sz="2400" dirty="0" err="1"/>
              <a:t>relevance</a:t>
            </a:r>
            <a:r>
              <a:rPr lang="de-DE" sz="2400" dirty="0"/>
              <a:t> and progressive </a:t>
            </a:r>
            <a:r>
              <a:rPr lang="de-DE" sz="2400" dirty="0" err="1"/>
              <a:t>technical</a:t>
            </a:r>
            <a:r>
              <a:rPr lang="de-DE" sz="2400" dirty="0"/>
              <a:t> </a:t>
            </a:r>
            <a:r>
              <a:rPr lang="de-DE" sz="2400" dirty="0" err="1"/>
              <a:t>development</a:t>
            </a:r>
            <a:br>
              <a:rPr lang="de-DE" sz="2400" dirty="0"/>
            </a:br>
            <a:r>
              <a:rPr lang="de-DE" sz="2400" dirty="0" err="1"/>
              <a:t>increase</a:t>
            </a:r>
            <a:r>
              <a:rPr lang="de-DE" sz="2400" dirty="0"/>
              <a:t> </a:t>
            </a:r>
            <a:r>
              <a:rPr lang="de-DE" sz="2400" dirty="0" err="1"/>
              <a:t>importance</a:t>
            </a:r>
            <a:endParaRPr lang="de-DE" sz="2400" dirty="0"/>
          </a:p>
          <a:p>
            <a:endParaRPr lang="de-DE" sz="2400" dirty="0"/>
          </a:p>
          <a:p>
            <a:r>
              <a:rPr lang="de-DE" sz="2400" dirty="0" err="1"/>
              <a:t>According</a:t>
            </a:r>
            <a:r>
              <a:rPr lang="de-DE" sz="2400" dirty="0"/>
              <a:t> </a:t>
            </a:r>
            <a:r>
              <a:rPr lang="de-DE" sz="2400" dirty="0" err="1"/>
              <a:t>to</a:t>
            </a:r>
            <a:r>
              <a:rPr lang="de-DE" sz="2400" dirty="0"/>
              <a:t> </a:t>
            </a:r>
            <a:r>
              <a:rPr lang="de-DE" sz="2400" dirty="0" err="1"/>
              <a:t>Symonenko</a:t>
            </a:r>
            <a:r>
              <a:rPr lang="de-DE" sz="2400" dirty="0"/>
              <a:t> (2020) Cloud Computing </a:t>
            </a:r>
            <a:r>
              <a:rPr lang="de-DE" sz="2400" i="1" dirty="0"/>
              <a:t>„</a:t>
            </a:r>
            <a:r>
              <a:rPr lang="en-GB" sz="2400" i="1" dirty="0">
                <a:effectLst/>
                <a:ea typeface="Calibri" panose="020F0502020204030204" pitchFamily="34" charset="0"/>
                <a:cs typeface="Arial" panose="020B0604020202020204" pitchFamily="34" charset="0"/>
              </a:rPr>
              <a:t>is the delivery of applications, platforms, data storage, operating systems, and other computing resources over the Internet instead of over on-premises infrastructure.” </a:t>
            </a:r>
            <a:endParaRPr lang="de-DE" sz="2400" i="1" dirty="0"/>
          </a:p>
          <a:p>
            <a:pPr marL="0" indent="0">
              <a:buNone/>
            </a:pPr>
            <a:r>
              <a:rPr lang="de-DE" sz="2400" dirty="0"/>
              <a:t>  			</a:t>
            </a:r>
          </a:p>
          <a:p>
            <a:r>
              <a:rPr lang="de-DE" sz="2400" dirty="0"/>
              <a:t>Microsoft Teams (</a:t>
            </a:r>
            <a:r>
              <a:rPr lang="de-DE" sz="2400" dirty="0" err="1"/>
              <a:t>cloud-based</a:t>
            </a:r>
            <a:r>
              <a:rPr lang="de-DE" sz="2400" dirty="0"/>
              <a:t>) vs. BigBlueButton (web-</a:t>
            </a:r>
            <a:r>
              <a:rPr lang="de-DE" sz="2400" dirty="0" err="1"/>
              <a:t>based</a:t>
            </a:r>
            <a:r>
              <a:rPr lang="de-DE" sz="2400" dirty="0"/>
              <a:t>)</a:t>
            </a:r>
          </a:p>
          <a:p>
            <a:endParaRPr lang="de-DE" dirty="0"/>
          </a:p>
          <a:p>
            <a:endParaRPr lang="de-DE" dirty="0"/>
          </a:p>
          <a:p>
            <a:endParaRPr lang="de-DE" dirty="0"/>
          </a:p>
          <a:p>
            <a:endParaRPr lang="de-DE" dirty="0"/>
          </a:p>
          <a:p>
            <a:endParaRPr lang="de-DE" dirty="0"/>
          </a:p>
        </p:txBody>
      </p:sp>
    </p:spTree>
    <p:extLst>
      <p:ext uri="{BB962C8B-B14F-4D97-AF65-F5344CB8AC3E}">
        <p14:creationId xmlns:p14="http://schemas.microsoft.com/office/powerpoint/2010/main" val="564531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A966FD-D4CF-4A2B-B5F0-D328D8793DA8}"/>
              </a:ext>
            </a:extLst>
          </p:cNvPr>
          <p:cNvSpPr>
            <a:spLocks noGrp="1"/>
          </p:cNvSpPr>
          <p:nvPr>
            <p:ph type="title"/>
          </p:nvPr>
        </p:nvSpPr>
        <p:spPr/>
        <p:txBody>
          <a:bodyPr/>
          <a:lstStyle/>
          <a:p>
            <a:pPr algn="ctr"/>
            <a:r>
              <a:rPr lang="de-DE" b="1" dirty="0" err="1"/>
              <a:t>Conferencing</a:t>
            </a:r>
            <a:r>
              <a:rPr lang="de-DE" b="1" dirty="0"/>
              <a:t> Tools 2/2</a:t>
            </a:r>
            <a:endParaRPr lang="de-DE" dirty="0"/>
          </a:p>
        </p:txBody>
      </p:sp>
      <p:sp>
        <p:nvSpPr>
          <p:cNvPr id="3" name="Textplatzhalter 2">
            <a:extLst>
              <a:ext uri="{FF2B5EF4-FFF2-40B4-BE49-F238E27FC236}">
                <a16:creationId xmlns:a16="http://schemas.microsoft.com/office/drawing/2014/main" id="{1B6BBAE5-A53E-4DC4-B8C4-069448931507}"/>
              </a:ext>
            </a:extLst>
          </p:cNvPr>
          <p:cNvSpPr>
            <a:spLocks noGrp="1"/>
          </p:cNvSpPr>
          <p:nvPr>
            <p:ph type="body" idx="1"/>
          </p:nvPr>
        </p:nvSpPr>
        <p:spPr/>
        <p:txBody>
          <a:bodyPr>
            <a:normAutofit/>
          </a:bodyPr>
          <a:lstStyle/>
          <a:p>
            <a:pPr algn="ctr"/>
            <a:r>
              <a:rPr lang="de-DE" sz="4400" dirty="0">
                <a:latin typeface="+mj-lt"/>
              </a:rPr>
              <a:t>Pros</a:t>
            </a:r>
            <a:r>
              <a:rPr lang="de-DE" sz="4000" dirty="0"/>
              <a:t>	</a:t>
            </a:r>
          </a:p>
        </p:txBody>
      </p:sp>
      <p:graphicFrame>
        <p:nvGraphicFramePr>
          <p:cNvPr id="7" name="Inhaltsplatzhalter 6">
            <a:extLst>
              <a:ext uri="{FF2B5EF4-FFF2-40B4-BE49-F238E27FC236}">
                <a16:creationId xmlns:a16="http://schemas.microsoft.com/office/drawing/2014/main" id="{BD5227E6-1F21-4C00-83C8-1F94CC1ABAF5}"/>
              </a:ext>
            </a:extLst>
          </p:cNvPr>
          <p:cNvGraphicFramePr>
            <a:graphicFrameLocks noGrp="1"/>
          </p:cNvGraphicFramePr>
          <p:nvPr>
            <p:ph sz="half" idx="2"/>
            <p:extLst>
              <p:ext uri="{D42A27DB-BD31-4B8C-83A1-F6EECF244321}">
                <p14:modId xmlns:p14="http://schemas.microsoft.com/office/powerpoint/2010/main" val="542407783"/>
              </p:ext>
            </p:extLst>
          </p:nvPr>
        </p:nvGraphicFramePr>
        <p:xfrm>
          <a:off x="599548" y="3006726"/>
          <a:ext cx="5157787" cy="224419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platzhalter 4">
            <a:extLst>
              <a:ext uri="{FF2B5EF4-FFF2-40B4-BE49-F238E27FC236}">
                <a16:creationId xmlns:a16="http://schemas.microsoft.com/office/drawing/2014/main" id="{C94DDCF4-257A-4399-8AC0-6A119CD08CCB}"/>
              </a:ext>
            </a:extLst>
          </p:cNvPr>
          <p:cNvSpPr>
            <a:spLocks noGrp="1"/>
          </p:cNvSpPr>
          <p:nvPr>
            <p:ph type="body" sz="quarter" idx="3"/>
          </p:nvPr>
        </p:nvSpPr>
        <p:spPr/>
        <p:txBody>
          <a:bodyPr>
            <a:normAutofit/>
          </a:bodyPr>
          <a:lstStyle/>
          <a:p>
            <a:pPr algn="ctr"/>
            <a:r>
              <a:rPr lang="de-DE" sz="4400" dirty="0" err="1">
                <a:latin typeface="+mj-lt"/>
              </a:rPr>
              <a:t>Cons</a:t>
            </a:r>
            <a:endParaRPr lang="de-DE" sz="4400" dirty="0">
              <a:latin typeface="+mj-lt"/>
            </a:endParaRPr>
          </a:p>
        </p:txBody>
      </p:sp>
      <p:graphicFrame>
        <p:nvGraphicFramePr>
          <p:cNvPr id="8" name="Inhaltsplatzhalter 7">
            <a:extLst>
              <a:ext uri="{FF2B5EF4-FFF2-40B4-BE49-F238E27FC236}">
                <a16:creationId xmlns:a16="http://schemas.microsoft.com/office/drawing/2014/main" id="{C6A4C04E-CB42-435F-8126-739676057B9F}"/>
              </a:ext>
            </a:extLst>
          </p:cNvPr>
          <p:cNvGraphicFramePr>
            <a:graphicFrameLocks noGrp="1"/>
          </p:cNvGraphicFramePr>
          <p:nvPr>
            <p:ph sz="quarter" idx="4"/>
            <p:extLst>
              <p:ext uri="{D42A27DB-BD31-4B8C-83A1-F6EECF244321}">
                <p14:modId xmlns:p14="http://schemas.microsoft.com/office/powerpoint/2010/main" val="662351640"/>
              </p:ext>
            </p:extLst>
          </p:nvPr>
        </p:nvGraphicFramePr>
        <p:xfrm>
          <a:off x="6434667" y="3006726"/>
          <a:ext cx="5183188" cy="2244195"/>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4106946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6941B7-3FA8-47C3-82EA-0B12D2DBBE01}"/>
              </a:ext>
            </a:extLst>
          </p:cNvPr>
          <p:cNvSpPr>
            <a:spLocks noGrp="1"/>
          </p:cNvSpPr>
          <p:nvPr>
            <p:ph type="title"/>
          </p:nvPr>
        </p:nvSpPr>
        <p:spPr/>
        <p:txBody>
          <a:bodyPr/>
          <a:lstStyle/>
          <a:p>
            <a:pPr algn="ctr"/>
            <a:r>
              <a:rPr lang="de-DE" b="1" dirty="0"/>
              <a:t>Microsoft Teams General Information</a:t>
            </a:r>
          </a:p>
        </p:txBody>
      </p:sp>
      <p:sp>
        <p:nvSpPr>
          <p:cNvPr id="5" name="Inhaltsplatzhalter 4">
            <a:extLst>
              <a:ext uri="{FF2B5EF4-FFF2-40B4-BE49-F238E27FC236}">
                <a16:creationId xmlns:a16="http://schemas.microsoft.com/office/drawing/2014/main" id="{505976EC-9D65-4E62-B737-F0E760336C55}"/>
              </a:ext>
            </a:extLst>
          </p:cNvPr>
          <p:cNvSpPr>
            <a:spLocks noGrp="1"/>
          </p:cNvSpPr>
          <p:nvPr>
            <p:ph idx="1"/>
          </p:nvPr>
        </p:nvSpPr>
        <p:spPr/>
        <p:txBody>
          <a:bodyPr>
            <a:normAutofit fontScale="92500" lnSpcReduction="10000"/>
          </a:bodyPr>
          <a:lstStyle/>
          <a:p>
            <a:r>
              <a:rPr lang="de-DE" sz="2600" dirty="0" err="1"/>
              <a:t>Proprietory</a:t>
            </a:r>
            <a:r>
              <a:rPr lang="de-DE" sz="2600" dirty="0"/>
              <a:t> Software </a:t>
            </a:r>
            <a:r>
              <a:rPr lang="de-DE" sz="2600" dirty="0" err="1"/>
              <a:t>Application</a:t>
            </a:r>
            <a:endParaRPr lang="de-DE" sz="2600" dirty="0"/>
          </a:p>
          <a:p>
            <a:pPr marL="0" indent="0">
              <a:buNone/>
            </a:pPr>
            <a:endParaRPr lang="de-DE" sz="2600" dirty="0"/>
          </a:p>
          <a:p>
            <a:r>
              <a:rPr lang="de-DE" sz="2600" dirty="0"/>
              <a:t>Aggregation </a:t>
            </a:r>
            <a:r>
              <a:rPr lang="de-DE" sz="2600" dirty="0" err="1"/>
              <a:t>of</a:t>
            </a:r>
            <a:r>
              <a:rPr lang="de-DE" sz="2600" dirty="0"/>
              <a:t> Microsoft </a:t>
            </a:r>
            <a:r>
              <a:rPr lang="de-DE" sz="2600" dirty="0" err="1"/>
              <a:t>technology</a:t>
            </a:r>
            <a:r>
              <a:rPr lang="de-DE" sz="2600" dirty="0"/>
              <a:t> </a:t>
            </a:r>
          </a:p>
          <a:p>
            <a:pPr marL="0" indent="0">
              <a:buNone/>
            </a:pPr>
            <a:endParaRPr lang="de-DE" sz="2600" dirty="0"/>
          </a:p>
          <a:p>
            <a:r>
              <a:rPr lang="de-DE" sz="2600" dirty="0"/>
              <a:t>3-way </a:t>
            </a:r>
            <a:r>
              <a:rPr lang="de-DE" sz="2600" dirty="0" err="1"/>
              <a:t>accessibility</a:t>
            </a:r>
            <a:endParaRPr lang="de-DE" sz="2600" dirty="0"/>
          </a:p>
          <a:p>
            <a:pPr marL="0" indent="0">
              <a:buNone/>
            </a:pPr>
            <a:r>
              <a:rPr lang="de-DE" sz="2600" dirty="0"/>
              <a:t>			</a:t>
            </a:r>
          </a:p>
          <a:p>
            <a:r>
              <a:rPr lang="en-GB" sz="2600" dirty="0">
                <a:effectLst/>
                <a:ea typeface="Calibri" panose="020F0502020204030204" pitchFamily="34" charset="0"/>
              </a:rPr>
              <a:t>Up to 250 teams, membership in 1,000 teams, 300 simultaneous participants, availability of recordings up to 20 days</a:t>
            </a:r>
          </a:p>
          <a:p>
            <a:endParaRPr lang="en-GB" sz="2600" dirty="0"/>
          </a:p>
          <a:p>
            <a:r>
              <a:rPr lang="en-GB" sz="2600" dirty="0"/>
              <a:t>Security Features – Two-Factor Authentication (2FA), Advanced Threat Protection (ATP), Microsoft Azure Active Directory</a:t>
            </a:r>
            <a:endParaRPr lang="de-DE" sz="2600" dirty="0"/>
          </a:p>
          <a:p>
            <a:endParaRPr lang="de-DE" dirty="0"/>
          </a:p>
          <a:p>
            <a:endParaRPr lang="de-DE" dirty="0"/>
          </a:p>
          <a:p>
            <a:endParaRPr lang="de-DE" dirty="0"/>
          </a:p>
          <a:p>
            <a:endParaRPr lang="de-DE" dirty="0"/>
          </a:p>
          <a:p>
            <a:endParaRPr lang="de-DE" dirty="0"/>
          </a:p>
        </p:txBody>
      </p:sp>
    </p:spTree>
    <p:extLst>
      <p:ext uri="{BB962C8B-B14F-4D97-AF65-F5344CB8AC3E}">
        <p14:creationId xmlns:p14="http://schemas.microsoft.com/office/powerpoint/2010/main" val="2606357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E84E0573-5A8A-4C3D-912B-27BE21F6ABA3}"/>
              </a:ext>
            </a:extLst>
          </p:cNvPr>
          <p:cNvPicPr>
            <a:picLocks noChangeAspect="1"/>
          </p:cNvPicPr>
          <p:nvPr/>
        </p:nvPicPr>
        <p:blipFill rotWithShape="1">
          <a:blip r:embed="rId2">
            <a:alphaModFix amt="35000"/>
          </a:blip>
          <a:srcRect t="1150" b="14580"/>
          <a:stretch/>
        </p:blipFill>
        <p:spPr>
          <a:xfrm>
            <a:off x="20" y="1"/>
            <a:ext cx="12191980" cy="6857999"/>
          </a:xfrm>
          <a:prstGeom prst="rect">
            <a:avLst/>
          </a:prstGeom>
          <a:solidFill>
            <a:schemeClr val="tx1">
              <a:lumMod val="95000"/>
            </a:schemeClr>
          </a:solidFill>
        </p:spPr>
      </p:pic>
      <p:sp>
        <p:nvSpPr>
          <p:cNvPr id="2" name="Titel 1">
            <a:extLst>
              <a:ext uri="{FF2B5EF4-FFF2-40B4-BE49-F238E27FC236}">
                <a16:creationId xmlns:a16="http://schemas.microsoft.com/office/drawing/2014/main" id="{4AE525E9-4EFB-41D1-865E-5D58EF3F1933}"/>
              </a:ext>
            </a:extLst>
          </p:cNvPr>
          <p:cNvSpPr>
            <a:spLocks noGrp="1"/>
          </p:cNvSpPr>
          <p:nvPr>
            <p:ph type="title"/>
          </p:nvPr>
        </p:nvSpPr>
        <p:spPr>
          <a:xfrm>
            <a:off x="838201" y="1065862"/>
            <a:ext cx="3313164" cy="4726276"/>
          </a:xfrm>
        </p:spPr>
        <p:txBody>
          <a:bodyPr>
            <a:normAutofit/>
          </a:bodyPr>
          <a:lstStyle/>
          <a:p>
            <a:pPr algn="r"/>
            <a:r>
              <a:rPr lang="de-DE" sz="4000" b="1" dirty="0">
                <a:solidFill>
                  <a:schemeClr val="bg1"/>
                </a:solidFill>
              </a:rPr>
              <a:t>Microsoft Teams Selected Features</a:t>
            </a:r>
          </a:p>
        </p:txBody>
      </p:sp>
      <p:cxnSp>
        <p:nvCxnSpPr>
          <p:cNvPr id="34" name="Straight Connector 33">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graphicFrame>
        <p:nvGraphicFramePr>
          <p:cNvPr id="4" name="Inhaltsplatzhalter 3">
            <a:extLst>
              <a:ext uri="{FF2B5EF4-FFF2-40B4-BE49-F238E27FC236}">
                <a16:creationId xmlns:a16="http://schemas.microsoft.com/office/drawing/2014/main" id="{B4521BC5-EAC7-4B7C-9F19-222B59D60720}"/>
              </a:ext>
            </a:extLst>
          </p:cNvPr>
          <p:cNvGraphicFramePr>
            <a:graphicFrameLocks noGrp="1"/>
          </p:cNvGraphicFramePr>
          <p:nvPr>
            <p:ph idx="1"/>
            <p:extLst>
              <p:ext uri="{D42A27DB-BD31-4B8C-83A1-F6EECF244321}">
                <p14:modId xmlns:p14="http://schemas.microsoft.com/office/powerpoint/2010/main" val="54763722"/>
              </p:ext>
            </p:extLst>
          </p:nvPr>
        </p:nvGraphicFramePr>
        <p:xfrm>
          <a:off x="5155379" y="1065862"/>
          <a:ext cx="5744685" cy="47262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8967612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1547</Words>
  <Application>Microsoft Office PowerPoint</Application>
  <PresentationFormat>Breitbild</PresentationFormat>
  <Paragraphs>246</Paragraphs>
  <Slides>22</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22</vt:i4>
      </vt:variant>
    </vt:vector>
  </HeadingPairs>
  <TitlesOfParts>
    <vt:vector size="28" baseType="lpstr">
      <vt:lpstr>Arial</vt:lpstr>
      <vt:lpstr>Calibri</vt:lpstr>
      <vt:lpstr>Calibri Light</vt:lpstr>
      <vt:lpstr>Tw Cen MT</vt:lpstr>
      <vt:lpstr>Wingdings</vt:lpstr>
      <vt:lpstr>Office</vt:lpstr>
      <vt:lpstr>Critical Evaluation and Comparison of MS-Teams and BigBlueButton for University Teaching</vt:lpstr>
      <vt:lpstr>Research Problem (Motivation)</vt:lpstr>
      <vt:lpstr>Research Direction (Questions)</vt:lpstr>
      <vt:lpstr>Comprehensive Research Methodology</vt:lpstr>
      <vt:lpstr>Introduction</vt:lpstr>
      <vt:lpstr>Conferencing Tools 1/2</vt:lpstr>
      <vt:lpstr>Conferencing Tools 2/2</vt:lpstr>
      <vt:lpstr>Microsoft Teams General Information</vt:lpstr>
      <vt:lpstr>Microsoft Teams Selected Features</vt:lpstr>
      <vt:lpstr>Microsoft Teams in University Teaching</vt:lpstr>
      <vt:lpstr>BigBlueButton General Information</vt:lpstr>
      <vt:lpstr>BigBlueButton Selected Features</vt:lpstr>
      <vt:lpstr>BigBlueButton in University Teaching</vt:lpstr>
      <vt:lpstr>Summary: Checklist MS-Teams vs. BigBlueButton</vt:lpstr>
      <vt:lpstr>Discussion and Comparison</vt:lpstr>
      <vt:lpstr>Cost Comparison Teams vs BBB 1/3</vt:lpstr>
      <vt:lpstr>Cost Comparison Teams vs BBB 2/3</vt:lpstr>
      <vt:lpstr>Cost Comparison Teams vs BBB 3/3</vt:lpstr>
      <vt:lpstr>Conclusion and Contribution</vt:lpstr>
      <vt:lpstr>Limitations</vt:lpstr>
      <vt:lpstr>Sources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Evaluation and Comparison of MS-Teams and BigBlueButton for University Teaching</dc:title>
  <dc:creator>Stefan Köchl</dc:creator>
  <cp:lastModifiedBy>Stefan Köchl</cp:lastModifiedBy>
  <cp:revision>8</cp:revision>
  <dcterms:created xsi:type="dcterms:W3CDTF">2020-12-16T11:57:16Z</dcterms:created>
  <dcterms:modified xsi:type="dcterms:W3CDTF">2020-12-17T09:50:55Z</dcterms:modified>
</cp:coreProperties>
</file>