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/>
    <p:restoredTop sz="94663"/>
  </p:normalViewPr>
  <p:slideViewPr>
    <p:cSldViewPr snapToGrid="0" snapToObjects="1">
      <p:cViewPr varScale="1">
        <p:scale>
          <a:sx n="86" d="100"/>
          <a:sy n="86" d="100"/>
        </p:scale>
        <p:origin x="240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6D1CAA-7F3A-424F-A396-A1B41757F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BB9E1A4-131E-8549-B4F0-5AD4A3FE9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7AD6BD-AF2D-BC47-BA0B-FBD2C5EDA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5CC5-B046-BE49-86B5-658267DBB993}" type="datetimeFigureOut">
              <a:rPr lang="de-DE" smtClean="0"/>
              <a:t>15.10.20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94FC83-B6E4-DD4D-85F0-E0E828F8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33ED37-3EB7-7242-83E6-CD6C6D59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357-050D-CC4B-9D53-6C1A0BEA55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098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C806D-8363-A444-9896-620C3471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9D8B4B9-BB3C-7245-82E3-A973FF10E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65BBEB-5128-F746-BD5F-541F35D9E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5CC5-B046-BE49-86B5-658267DBB993}" type="datetimeFigureOut">
              <a:rPr lang="de-DE" smtClean="0"/>
              <a:t>15.10.20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A550D-E8BC-0F43-8AE9-C873B029F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636B9B-0F9B-B34A-989B-3710ABFC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357-050D-CC4B-9D53-6C1A0BEA55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2841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ABF3195-082F-294A-AC2B-99B486D9CC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F5E1D32-C11E-AB4C-8CFC-86B53CC6E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271C68-5CBF-E646-B7D3-195803DD2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5CC5-B046-BE49-86B5-658267DBB993}" type="datetimeFigureOut">
              <a:rPr lang="de-DE" smtClean="0"/>
              <a:t>15.10.20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D8B51C-F6DE-0A40-9F0B-82BFDFF09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7566-9637-2142-98F7-E7630FFE8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357-050D-CC4B-9D53-6C1A0BEA55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166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CD6C9-2F9A-704B-9C3C-1B994091E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46EF1F-F1EB-3844-9A75-8C8FBF912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809694-5B20-544F-BEF4-676EB8402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5CC5-B046-BE49-86B5-658267DBB993}" type="datetimeFigureOut">
              <a:rPr lang="de-DE" smtClean="0"/>
              <a:t>15.10.20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E14D95-286C-1A44-AD63-A89B7357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34B9A8-636C-9C4B-8948-5F664AC2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357-050D-CC4B-9D53-6C1A0BEA55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0119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04E74C-9CDF-6843-8707-4503B7219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93E7A6-A25B-224A-B598-B23357A09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F11CC2-7CFF-8843-ACEA-796AC2FD0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5CC5-B046-BE49-86B5-658267DBB993}" type="datetimeFigureOut">
              <a:rPr lang="de-DE" smtClean="0"/>
              <a:t>15.10.20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519536-FAA5-5742-A45A-899AB9C0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C94338-D430-5E45-AB83-48CB694A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357-050D-CC4B-9D53-6C1A0BEA55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301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BC1546-9E5B-A041-9486-86BFFDB90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6400A0-706F-5A40-88FA-60A31BF01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E0EC598-85C3-DA44-9F86-8471C2531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1C91886-0966-5841-8B39-1D9BE8973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5CC5-B046-BE49-86B5-658267DBB993}" type="datetimeFigureOut">
              <a:rPr lang="de-DE" smtClean="0"/>
              <a:t>15.10.20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D98447D-CEF3-AD4D-BB94-4B2351D20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326864F-C014-4743-A98E-46F4CDBD4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357-050D-CC4B-9D53-6C1A0BEA55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589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306DCF-999D-7A4D-82D5-0CDEBF780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4AF10CF-92F6-DD41-BA35-CAD56F83A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FFAD4CB-096F-F24E-AA6B-46D09F9CA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2B36854-91E5-774B-806B-862DBA7C0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3B9BE13-47EF-D648-8DBB-FB906A09BC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C65D577-3A2C-C044-A6B1-28B05CA6C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5CC5-B046-BE49-86B5-658267DBB993}" type="datetimeFigureOut">
              <a:rPr lang="de-DE" smtClean="0"/>
              <a:t>15.10.20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8CD824C-7281-1448-B427-471B3F9F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BD4E446-0B86-6445-9368-7BE112640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357-050D-CC4B-9D53-6C1A0BEA55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1616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E8B03A-10DD-D84D-BE89-CAA951644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45B4182-5E4A-8043-A6EB-229318D71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5CC5-B046-BE49-86B5-658267DBB993}" type="datetimeFigureOut">
              <a:rPr lang="de-DE" smtClean="0"/>
              <a:t>15.10.20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C45A5CB-2E88-424A-A066-59C11C3BE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65F9BF-EF4D-E448-8FBF-D705F2348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357-050D-CC4B-9D53-6C1A0BEA55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403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BF51917-E42B-D44D-B873-9FCAAF757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5CC5-B046-BE49-86B5-658267DBB993}" type="datetimeFigureOut">
              <a:rPr lang="de-DE" smtClean="0"/>
              <a:t>15.10.20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2E418F7-A252-3340-B0A3-3C1383552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C8CB71B-9923-C546-B271-576E0808B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357-050D-CC4B-9D53-6C1A0BEA55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200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F087DA-488C-7F45-A60D-FB330766C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78C8AD-8665-C148-AB45-68713EAFE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F4BB8A4-DD5E-F048-BFC8-D188647CF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0561B8-25EC-4044-8309-68D0ACE51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5CC5-B046-BE49-86B5-658267DBB993}" type="datetimeFigureOut">
              <a:rPr lang="de-DE" smtClean="0"/>
              <a:t>15.10.20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4E4A401-D1F7-AE40-B339-77FC35159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B337C3-273D-8B49-812B-44A858D80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357-050D-CC4B-9D53-6C1A0BEA55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966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2D91B5-E417-E141-AB28-B1C482804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F2C6FD6-B79D-5C4A-8FA1-FFD6EE7734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BAC03DD-DBAE-9B42-A75D-10F9FFFB7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238E68-12F1-5B42-9D4F-3A4E4CA62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5CC5-B046-BE49-86B5-658267DBB993}" type="datetimeFigureOut">
              <a:rPr lang="de-DE" smtClean="0"/>
              <a:t>15.10.20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7F433CF-B93E-0647-8D79-9C053F3D1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F1664-F5F0-4340-AF12-490F04B24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357-050D-CC4B-9D53-6C1A0BEA55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1949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F61FA22-C581-744D-91A0-93C0E3173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BFF4EF-2DF9-6B46-991B-949E71D00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5745EB-A37E-E643-864A-0A76FBC803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E5CC5-B046-BE49-86B5-658267DBB993}" type="datetimeFigureOut">
              <a:rPr lang="de-DE" smtClean="0"/>
              <a:t>15.10.20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4E7A0E-DCDE-F344-9394-B20DB99CB4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55E0BA-912B-1741-B6C1-325528771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57357-050D-CC4B-9D53-6C1A0BEA55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2184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30AAC1-B59D-B04B-9367-896AE7854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de-DE" sz="2000" dirty="0">
                <a:solidFill>
                  <a:srgbClr val="080808"/>
                </a:solidFill>
                <a:latin typeface="Century Gothic" panose="020B0502020202020204" pitchFamily="34" charset="0"/>
              </a:rPr>
              <a:t>BIS Kurs 5 | Janine </a:t>
            </a:r>
            <a:r>
              <a:rPr lang="de-DE" sz="2000" dirty="0" err="1">
                <a:solidFill>
                  <a:srgbClr val="080808"/>
                </a:solidFill>
                <a:latin typeface="Century Gothic" panose="020B0502020202020204" pitchFamily="34" charset="0"/>
              </a:rPr>
              <a:t>Knitel</a:t>
            </a:r>
            <a:endParaRPr lang="de-DE" sz="2000" dirty="0">
              <a:solidFill>
                <a:srgbClr val="080808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DD7D9F-EBB4-8E47-A44C-F5939532E0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de-DE" sz="3600" dirty="0">
                <a:solidFill>
                  <a:srgbClr val="080808"/>
                </a:solidFill>
                <a:latin typeface="Century Gothic" panose="020B0502020202020204" pitchFamily="34" charset="0"/>
              </a:rPr>
              <a:t>Projekt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52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FCB2383-CCE8-A14C-BB3C-94DD83D0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017" y="1186853"/>
            <a:ext cx="3539343" cy="4480726"/>
          </a:xfrm>
        </p:spPr>
        <p:txBody>
          <a:bodyPr>
            <a:normAutofit/>
          </a:bodyPr>
          <a:lstStyle/>
          <a:p>
            <a:pPr algn="r"/>
            <a:r>
              <a:rPr lang="de-DE" sz="5600" dirty="0">
                <a:latin typeface="Century Gothic" panose="020B0502020202020204" pitchFamily="34" charset="0"/>
              </a:rPr>
              <a:t>Gerechte Preise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E9EC27-C33B-B545-9692-7E027D535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 lnSpcReduction="10000"/>
          </a:bodyPr>
          <a:lstStyle/>
          <a:p>
            <a:r>
              <a:rPr lang="de-DE" sz="1700" dirty="0">
                <a:latin typeface="Century Gothic" panose="020B0502020202020204" pitchFamily="34" charset="0"/>
              </a:rPr>
              <a:t>Einführung</a:t>
            </a:r>
          </a:p>
          <a:p>
            <a:r>
              <a:rPr lang="de-DE" sz="1700" dirty="0">
                <a:latin typeface="Century Gothic" panose="020B0502020202020204" pitchFamily="34" charset="0"/>
              </a:rPr>
              <a:t>Übersicht</a:t>
            </a:r>
          </a:p>
          <a:p>
            <a:r>
              <a:rPr lang="de-DE" sz="1700" dirty="0">
                <a:latin typeface="Century Gothic" panose="020B0502020202020204" pitchFamily="34" charset="0"/>
              </a:rPr>
              <a:t>Gerechte Preise</a:t>
            </a:r>
          </a:p>
          <a:p>
            <a:pPr lvl="1"/>
            <a:r>
              <a:rPr lang="de-DE" sz="1700" dirty="0">
                <a:latin typeface="Century Gothic" panose="020B0502020202020204" pitchFamily="34" charset="0"/>
              </a:rPr>
              <a:t>Gerechte Preise getrennt nach Gütern</a:t>
            </a:r>
          </a:p>
          <a:p>
            <a:r>
              <a:rPr lang="de-DE" sz="1700" dirty="0">
                <a:latin typeface="Century Gothic" panose="020B0502020202020204" pitchFamily="34" charset="0"/>
              </a:rPr>
              <a:t>Aktuelle Preise im Vergleich</a:t>
            </a:r>
          </a:p>
          <a:p>
            <a:pPr lvl="1"/>
            <a:r>
              <a:rPr lang="de-DE" sz="1700" dirty="0">
                <a:latin typeface="Century Gothic" panose="020B0502020202020204" pitchFamily="34" charset="0"/>
              </a:rPr>
              <a:t>Vergangenheit</a:t>
            </a:r>
          </a:p>
          <a:p>
            <a:pPr lvl="1"/>
            <a:r>
              <a:rPr lang="de-DE" sz="1700" dirty="0">
                <a:latin typeface="Century Gothic" panose="020B0502020202020204" pitchFamily="34" charset="0"/>
              </a:rPr>
              <a:t>Zukunft</a:t>
            </a:r>
          </a:p>
          <a:p>
            <a:r>
              <a:rPr lang="de-DE" sz="1700" dirty="0">
                <a:latin typeface="Century Gothic" panose="020B0502020202020204" pitchFamily="34" charset="0"/>
              </a:rPr>
              <a:t>Kritische Auseinandersetzung</a:t>
            </a:r>
          </a:p>
          <a:p>
            <a:r>
              <a:rPr lang="de-DE" sz="1700" dirty="0">
                <a:latin typeface="Century Gothic" panose="020B0502020202020204" pitchFamily="34" charset="0"/>
              </a:rPr>
              <a:t>Zusammenfassung</a:t>
            </a:r>
          </a:p>
          <a:p>
            <a:r>
              <a:rPr lang="de-DE" sz="1700" dirty="0">
                <a:latin typeface="Century Gothic" panose="020B0502020202020204" pitchFamily="34" charset="0"/>
              </a:rPr>
              <a:t>Resümee</a:t>
            </a:r>
          </a:p>
        </p:txBody>
      </p:sp>
    </p:spTree>
    <p:extLst>
      <p:ext uri="{BB962C8B-B14F-4D97-AF65-F5344CB8AC3E}">
        <p14:creationId xmlns:p14="http://schemas.microsoft.com/office/powerpoint/2010/main" val="1086797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 descr="Ein Bild, das Tisch enthält.&#10;&#10;Automatisch generierte Beschreibung">
            <a:extLst>
              <a:ext uri="{FF2B5EF4-FFF2-40B4-BE49-F238E27FC236}">
                <a16:creationId xmlns:a16="http://schemas.microsoft.com/office/drawing/2014/main" id="{B85168F4-885A-6A45-BDB4-C450D4919D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96" t="9484" b="35630"/>
          <a:stretch/>
        </p:blipFill>
        <p:spPr>
          <a:xfrm>
            <a:off x="194872" y="288561"/>
            <a:ext cx="11802256" cy="4182256"/>
          </a:xfrm>
        </p:spPr>
      </p:pic>
      <p:pic>
        <p:nvPicPr>
          <p:cNvPr id="7" name="Grafik 6" descr="Ein Bild, das Tisch enthält.&#10;&#10;Automatisch generierte Beschreibung">
            <a:extLst>
              <a:ext uri="{FF2B5EF4-FFF2-40B4-BE49-F238E27FC236}">
                <a16:creationId xmlns:a16="http://schemas.microsoft.com/office/drawing/2014/main" id="{539D431F-1B82-2746-8222-0E6AC227F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872" y="2379689"/>
            <a:ext cx="2684369" cy="435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620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Macintosh PowerPoint</Application>
  <PresentationFormat>Breitbild</PresentationFormat>
  <Paragraphs>13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</vt:lpstr>
      <vt:lpstr>Projekt</vt:lpstr>
      <vt:lpstr>Gerechte Preise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</dc:title>
  <dc:creator>Janine Knitel</dc:creator>
  <cp:lastModifiedBy>Janine Knitel</cp:lastModifiedBy>
  <cp:revision>1</cp:revision>
  <dcterms:created xsi:type="dcterms:W3CDTF">2020-10-15T07:17:26Z</dcterms:created>
  <dcterms:modified xsi:type="dcterms:W3CDTF">2020-10-15T07:18:42Z</dcterms:modified>
</cp:coreProperties>
</file>