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9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0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9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72" r:id="rId2"/>
  </p:sldMasterIdLst>
  <p:notesMasterIdLst>
    <p:notesMasterId r:id="rId55"/>
  </p:notesMasterIdLst>
  <p:sldIdLst>
    <p:sldId id="263" r:id="rId3"/>
    <p:sldId id="318" r:id="rId4"/>
    <p:sldId id="319" r:id="rId5"/>
    <p:sldId id="257" r:id="rId6"/>
    <p:sldId id="266" r:id="rId7"/>
    <p:sldId id="329" r:id="rId8"/>
    <p:sldId id="331" r:id="rId9"/>
    <p:sldId id="269" r:id="rId10"/>
    <p:sldId id="275" r:id="rId11"/>
    <p:sldId id="330" r:id="rId12"/>
    <p:sldId id="271" r:id="rId13"/>
    <p:sldId id="332" r:id="rId14"/>
    <p:sldId id="276" r:id="rId15"/>
    <p:sldId id="320" r:id="rId16"/>
    <p:sldId id="333" r:id="rId17"/>
    <p:sldId id="334" r:id="rId18"/>
    <p:sldId id="280" r:id="rId19"/>
    <p:sldId id="335" r:id="rId20"/>
    <p:sldId id="336" r:id="rId21"/>
    <p:sldId id="282" r:id="rId22"/>
    <p:sldId id="322" r:id="rId23"/>
    <p:sldId id="323" r:id="rId24"/>
    <p:sldId id="285" r:id="rId25"/>
    <p:sldId id="286" r:id="rId26"/>
    <p:sldId id="324" r:id="rId27"/>
    <p:sldId id="288" r:id="rId28"/>
    <p:sldId id="287" r:id="rId29"/>
    <p:sldId id="325" r:id="rId30"/>
    <p:sldId id="290" r:id="rId31"/>
    <p:sldId id="291" r:id="rId32"/>
    <p:sldId id="326" r:id="rId33"/>
    <p:sldId id="337" r:id="rId34"/>
    <p:sldId id="294" r:id="rId35"/>
    <p:sldId id="296" r:id="rId36"/>
    <p:sldId id="327" r:id="rId37"/>
    <p:sldId id="297" r:id="rId38"/>
    <p:sldId id="328" r:id="rId39"/>
    <p:sldId id="298" r:id="rId40"/>
    <p:sldId id="299" r:id="rId41"/>
    <p:sldId id="301" r:id="rId42"/>
    <p:sldId id="300" r:id="rId43"/>
    <p:sldId id="302" r:id="rId44"/>
    <p:sldId id="303" r:id="rId45"/>
    <p:sldId id="305" r:id="rId46"/>
    <p:sldId id="304" r:id="rId47"/>
    <p:sldId id="306" r:id="rId48"/>
    <p:sldId id="307" r:id="rId49"/>
    <p:sldId id="338" r:id="rId50"/>
    <p:sldId id="309" r:id="rId51"/>
    <p:sldId id="339" r:id="rId52"/>
    <p:sldId id="312" r:id="rId53"/>
    <p:sldId id="313" r:id="rId5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9C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64"/>
    <p:restoredTop sz="81769"/>
  </p:normalViewPr>
  <p:slideViewPr>
    <p:cSldViewPr snapToGrid="0" snapToObjects="1" showGuides="1">
      <p:cViewPr varScale="1">
        <p:scale>
          <a:sx n="99" d="100"/>
          <a:sy n="99" d="100"/>
        </p:scale>
        <p:origin x="1824" y="176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6877E2-F40A-462A-A143-C71B961D8E66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F0FC02F-E4BA-42C1-B148-EB16C97A790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DE" sz="1800" dirty="0"/>
            <a:t>Vorhandene Literatur bezieht sich nur auf jeweils einen der zwei Perspektiven</a:t>
          </a:r>
          <a:endParaRPr lang="en-US" sz="1800" dirty="0"/>
        </a:p>
      </dgm:t>
    </dgm:pt>
    <dgm:pt modelId="{FF602656-11CA-48FA-BF7A-9110E564D25E}" type="parTrans" cxnId="{E4139B75-9973-4EB4-B988-1CA8AF2B4BA5}">
      <dgm:prSet/>
      <dgm:spPr/>
      <dgm:t>
        <a:bodyPr/>
        <a:lstStyle/>
        <a:p>
          <a:endParaRPr lang="en-US" sz="2400"/>
        </a:p>
      </dgm:t>
    </dgm:pt>
    <dgm:pt modelId="{2AF4902A-72D8-430A-8E74-F21D8730265A}" type="sibTrans" cxnId="{E4139B75-9973-4EB4-B988-1CA8AF2B4BA5}">
      <dgm:prSet/>
      <dgm:spPr/>
      <dgm:t>
        <a:bodyPr/>
        <a:lstStyle/>
        <a:p>
          <a:endParaRPr lang="en-US" sz="2400"/>
        </a:p>
      </dgm:t>
    </dgm:pt>
    <dgm:pt modelId="{448A582E-717C-4859-B28B-C8F8F66A9B8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DE" sz="1800" dirty="0"/>
            <a:t>Ziel: beide vereinen und Basis für nachfolgende Forschungsfragen liefern</a:t>
          </a:r>
          <a:endParaRPr lang="en-US" sz="1800" dirty="0"/>
        </a:p>
      </dgm:t>
    </dgm:pt>
    <dgm:pt modelId="{06B58C8E-B935-4720-83D9-76A059DB3F95}" type="parTrans" cxnId="{6BA943A5-C9A5-4FD8-8A0F-94B4018BA32D}">
      <dgm:prSet/>
      <dgm:spPr/>
      <dgm:t>
        <a:bodyPr/>
        <a:lstStyle/>
        <a:p>
          <a:endParaRPr lang="en-US" sz="2400"/>
        </a:p>
      </dgm:t>
    </dgm:pt>
    <dgm:pt modelId="{94ED4573-EF32-4C5F-AB0B-C01B876487B5}" type="sibTrans" cxnId="{6BA943A5-C9A5-4FD8-8A0F-94B4018BA32D}">
      <dgm:prSet/>
      <dgm:spPr/>
      <dgm:t>
        <a:bodyPr/>
        <a:lstStyle/>
        <a:p>
          <a:endParaRPr lang="en-US" sz="2400"/>
        </a:p>
      </dgm:t>
    </dgm:pt>
    <dgm:pt modelId="{A985D57B-D398-4080-B039-D80724EECA9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DE" sz="1800" dirty="0"/>
            <a:t>72 Quellen 151 Zitationen </a:t>
          </a:r>
          <a:endParaRPr lang="en-US" sz="1800" dirty="0"/>
        </a:p>
      </dgm:t>
    </dgm:pt>
    <dgm:pt modelId="{A45242D9-FCCC-45F8-8599-F48E7F172508}" type="parTrans" cxnId="{5F96F69D-70FA-4C56-B394-BC014B0CF31C}">
      <dgm:prSet/>
      <dgm:spPr/>
      <dgm:t>
        <a:bodyPr/>
        <a:lstStyle/>
        <a:p>
          <a:endParaRPr lang="en-US" sz="2400"/>
        </a:p>
      </dgm:t>
    </dgm:pt>
    <dgm:pt modelId="{79A94229-DCFB-4A65-B9B8-BA8923F3C877}" type="sibTrans" cxnId="{5F96F69D-70FA-4C56-B394-BC014B0CF31C}">
      <dgm:prSet/>
      <dgm:spPr/>
      <dgm:t>
        <a:bodyPr/>
        <a:lstStyle/>
        <a:p>
          <a:endParaRPr lang="en-US" sz="2400"/>
        </a:p>
      </dgm:t>
    </dgm:pt>
    <dgm:pt modelId="{722B5D93-3305-480A-B001-8E829D00B408}" type="pres">
      <dgm:prSet presAssocID="{746877E2-F40A-462A-A143-C71B961D8E66}" presName="root" presStyleCnt="0">
        <dgm:presLayoutVars>
          <dgm:dir/>
          <dgm:resizeHandles val="exact"/>
        </dgm:presLayoutVars>
      </dgm:prSet>
      <dgm:spPr/>
    </dgm:pt>
    <dgm:pt modelId="{208A9976-B4FF-4196-96EB-8DA7030DFA37}" type="pres">
      <dgm:prSet presAssocID="{DF0FC02F-E4BA-42C1-B148-EB16C97A790D}" presName="compNode" presStyleCnt="0"/>
      <dgm:spPr/>
    </dgm:pt>
    <dgm:pt modelId="{D6E1925F-B19F-4B96-838E-A3C88FF1488A}" type="pres">
      <dgm:prSet presAssocID="{DF0FC02F-E4BA-42C1-B148-EB16C97A790D}" presName="iconRect" presStyleLbl="node1" presStyleIdx="0" presStyleCnt="3"/>
      <dgm:spPr/>
    </dgm:pt>
    <dgm:pt modelId="{3608A448-479E-4C23-A5D5-7F9E57E7DA4C}" type="pres">
      <dgm:prSet presAssocID="{DF0FC02F-E4BA-42C1-B148-EB16C97A790D}" presName="spaceRect" presStyleCnt="0"/>
      <dgm:spPr/>
    </dgm:pt>
    <dgm:pt modelId="{651382ED-2882-4CE8-80A2-5E79188B9FBD}" type="pres">
      <dgm:prSet presAssocID="{DF0FC02F-E4BA-42C1-B148-EB16C97A790D}" presName="textRect" presStyleLbl="revTx" presStyleIdx="0" presStyleCnt="3">
        <dgm:presLayoutVars>
          <dgm:chMax val="1"/>
          <dgm:chPref val="1"/>
        </dgm:presLayoutVars>
      </dgm:prSet>
      <dgm:spPr/>
    </dgm:pt>
    <dgm:pt modelId="{9DDE4C2D-F9DA-4FD9-B348-F22570C95C44}" type="pres">
      <dgm:prSet presAssocID="{2AF4902A-72D8-430A-8E74-F21D8730265A}" presName="sibTrans" presStyleCnt="0"/>
      <dgm:spPr/>
    </dgm:pt>
    <dgm:pt modelId="{8538137B-4786-4480-A2A1-44EBE1726353}" type="pres">
      <dgm:prSet presAssocID="{448A582E-717C-4859-B28B-C8F8F66A9B89}" presName="compNode" presStyleCnt="0"/>
      <dgm:spPr/>
    </dgm:pt>
    <dgm:pt modelId="{7F7FD5F1-94DC-4D4C-B3FA-A16353FD7DC4}" type="pres">
      <dgm:prSet presAssocID="{448A582E-717C-4859-B28B-C8F8F66A9B89}" presName="iconRect" presStyleLbl="node1" presStyleIdx="1" presStyleCnt="3"/>
      <dgm:spPr/>
    </dgm:pt>
    <dgm:pt modelId="{4C5955DA-3283-4C05-8F10-D438390188F0}" type="pres">
      <dgm:prSet presAssocID="{448A582E-717C-4859-B28B-C8F8F66A9B89}" presName="spaceRect" presStyleCnt="0"/>
      <dgm:spPr/>
    </dgm:pt>
    <dgm:pt modelId="{983F756A-E5D9-4DEE-B477-FD06D95F84C9}" type="pres">
      <dgm:prSet presAssocID="{448A582E-717C-4859-B28B-C8F8F66A9B89}" presName="textRect" presStyleLbl="revTx" presStyleIdx="1" presStyleCnt="3">
        <dgm:presLayoutVars>
          <dgm:chMax val="1"/>
          <dgm:chPref val="1"/>
        </dgm:presLayoutVars>
      </dgm:prSet>
      <dgm:spPr/>
    </dgm:pt>
    <dgm:pt modelId="{F31C654F-40E1-47E9-83F1-E8B84E7A4C7D}" type="pres">
      <dgm:prSet presAssocID="{94ED4573-EF32-4C5F-AB0B-C01B876487B5}" presName="sibTrans" presStyleCnt="0"/>
      <dgm:spPr/>
    </dgm:pt>
    <dgm:pt modelId="{B243C7BC-D282-44F2-A597-1E80C06B35DE}" type="pres">
      <dgm:prSet presAssocID="{A985D57B-D398-4080-B039-D80724EECA9E}" presName="compNode" presStyleCnt="0"/>
      <dgm:spPr/>
    </dgm:pt>
    <dgm:pt modelId="{BBAC353C-0E91-44C6-8514-48E5BD60DDC5}" type="pres">
      <dgm:prSet presAssocID="{A985D57B-D398-4080-B039-D80724EECA9E}" presName="iconRect" presStyleLbl="node1" presStyleIdx="2" presStyleCnt="3"/>
      <dgm:spPr/>
    </dgm:pt>
    <dgm:pt modelId="{3B382264-0E5F-477F-9837-EF5C559E4071}" type="pres">
      <dgm:prSet presAssocID="{A985D57B-D398-4080-B039-D80724EECA9E}" presName="spaceRect" presStyleCnt="0"/>
      <dgm:spPr/>
    </dgm:pt>
    <dgm:pt modelId="{467B1C50-03E5-498A-8F21-B9C9310B487D}" type="pres">
      <dgm:prSet presAssocID="{A985D57B-D398-4080-B039-D80724EECA9E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E5CBE067-A5F7-4735-8B2E-8FEE277DAC5E}" type="presOf" srcId="{746877E2-F40A-462A-A143-C71B961D8E66}" destId="{722B5D93-3305-480A-B001-8E829D00B408}" srcOrd="0" destOrd="0" presId="urn:microsoft.com/office/officeart/2018/2/layout/IconLabelList"/>
    <dgm:cxn modelId="{E4139B75-9973-4EB4-B988-1CA8AF2B4BA5}" srcId="{746877E2-F40A-462A-A143-C71B961D8E66}" destId="{DF0FC02F-E4BA-42C1-B148-EB16C97A790D}" srcOrd="0" destOrd="0" parTransId="{FF602656-11CA-48FA-BF7A-9110E564D25E}" sibTransId="{2AF4902A-72D8-430A-8E74-F21D8730265A}"/>
    <dgm:cxn modelId="{5F96F69D-70FA-4C56-B394-BC014B0CF31C}" srcId="{746877E2-F40A-462A-A143-C71B961D8E66}" destId="{A985D57B-D398-4080-B039-D80724EECA9E}" srcOrd="2" destOrd="0" parTransId="{A45242D9-FCCC-45F8-8599-F48E7F172508}" sibTransId="{79A94229-DCFB-4A65-B9B8-BA8923F3C877}"/>
    <dgm:cxn modelId="{6BA943A5-C9A5-4FD8-8A0F-94B4018BA32D}" srcId="{746877E2-F40A-462A-A143-C71B961D8E66}" destId="{448A582E-717C-4859-B28B-C8F8F66A9B89}" srcOrd="1" destOrd="0" parTransId="{06B58C8E-B935-4720-83D9-76A059DB3F95}" sibTransId="{94ED4573-EF32-4C5F-AB0B-C01B876487B5}"/>
    <dgm:cxn modelId="{FBAE98B8-04D5-41CC-BBD4-2279F0F9776A}" type="presOf" srcId="{DF0FC02F-E4BA-42C1-B148-EB16C97A790D}" destId="{651382ED-2882-4CE8-80A2-5E79188B9FBD}" srcOrd="0" destOrd="0" presId="urn:microsoft.com/office/officeart/2018/2/layout/IconLabelList"/>
    <dgm:cxn modelId="{C25740CD-F16F-43C9-AC8B-3B6FBDD8565F}" type="presOf" srcId="{A985D57B-D398-4080-B039-D80724EECA9E}" destId="{467B1C50-03E5-498A-8F21-B9C9310B487D}" srcOrd="0" destOrd="0" presId="urn:microsoft.com/office/officeart/2018/2/layout/IconLabelList"/>
    <dgm:cxn modelId="{50E110DA-1D52-4093-BA2B-BC0CE9C9DDD3}" type="presOf" srcId="{448A582E-717C-4859-B28B-C8F8F66A9B89}" destId="{983F756A-E5D9-4DEE-B477-FD06D95F84C9}" srcOrd="0" destOrd="0" presId="urn:microsoft.com/office/officeart/2018/2/layout/IconLabelList"/>
    <dgm:cxn modelId="{3D5AB918-AE94-4E51-BBE1-AAE4D4A8A38E}" type="presParOf" srcId="{722B5D93-3305-480A-B001-8E829D00B408}" destId="{208A9976-B4FF-4196-96EB-8DA7030DFA37}" srcOrd="0" destOrd="0" presId="urn:microsoft.com/office/officeart/2018/2/layout/IconLabelList"/>
    <dgm:cxn modelId="{EA30B950-CC15-488C-8D68-D971C1D20A94}" type="presParOf" srcId="{208A9976-B4FF-4196-96EB-8DA7030DFA37}" destId="{D6E1925F-B19F-4B96-838E-A3C88FF1488A}" srcOrd="0" destOrd="0" presId="urn:microsoft.com/office/officeart/2018/2/layout/IconLabelList"/>
    <dgm:cxn modelId="{5F632EE7-F5BF-4DF8-A24B-67391F975522}" type="presParOf" srcId="{208A9976-B4FF-4196-96EB-8DA7030DFA37}" destId="{3608A448-479E-4C23-A5D5-7F9E57E7DA4C}" srcOrd="1" destOrd="0" presId="urn:microsoft.com/office/officeart/2018/2/layout/IconLabelList"/>
    <dgm:cxn modelId="{37D76AF0-E3B1-4B16-984E-37CF25317849}" type="presParOf" srcId="{208A9976-B4FF-4196-96EB-8DA7030DFA37}" destId="{651382ED-2882-4CE8-80A2-5E79188B9FBD}" srcOrd="2" destOrd="0" presId="urn:microsoft.com/office/officeart/2018/2/layout/IconLabelList"/>
    <dgm:cxn modelId="{13961EC5-A2DC-4113-ADC9-282604E016E9}" type="presParOf" srcId="{722B5D93-3305-480A-B001-8E829D00B408}" destId="{9DDE4C2D-F9DA-4FD9-B348-F22570C95C44}" srcOrd="1" destOrd="0" presId="urn:microsoft.com/office/officeart/2018/2/layout/IconLabelList"/>
    <dgm:cxn modelId="{DDD0B6C1-6A54-4344-B121-1B6592D327A7}" type="presParOf" srcId="{722B5D93-3305-480A-B001-8E829D00B408}" destId="{8538137B-4786-4480-A2A1-44EBE1726353}" srcOrd="2" destOrd="0" presId="urn:microsoft.com/office/officeart/2018/2/layout/IconLabelList"/>
    <dgm:cxn modelId="{98F7DEA3-FAE1-4E3A-895E-F224F27DE36E}" type="presParOf" srcId="{8538137B-4786-4480-A2A1-44EBE1726353}" destId="{7F7FD5F1-94DC-4D4C-B3FA-A16353FD7DC4}" srcOrd="0" destOrd="0" presId="urn:microsoft.com/office/officeart/2018/2/layout/IconLabelList"/>
    <dgm:cxn modelId="{BB4776C4-1DC8-4777-9D54-B0A886A43E8F}" type="presParOf" srcId="{8538137B-4786-4480-A2A1-44EBE1726353}" destId="{4C5955DA-3283-4C05-8F10-D438390188F0}" srcOrd="1" destOrd="0" presId="urn:microsoft.com/office/officeart/2018/2/layout/IconLabelList"/>
    <dgm:cxn modelId="{DEADDAA9-B34F-4A5F-BB5E-7CFD86F34776}" type="presParOf" srcId="{8538137B-4786-4480-A2A1-44EBE1726353}" destId="{983F756A-E5D9-4DEE-B477-FD06D95F84C9}" srcOrd="2" destOrd="0" presId="urn:microsoft.com/office/officeart/2018/2/layout/IconLabelList"/>
    <dgm:cxn modelId="{522123CA-F25C-472D-9BE6-62627014921B}" type="presParOf" srcId="{722B5D93-3305-480A-B001-8E829D00B408}" destId="{F31C654F-40E1-47E9-83F1-E8B84E7A4C7D}" srcOrd="3" destOrd="0" presId="urn:microsoft.com/office/officeart/2018/2/layout/IconLabelList"/>
    <dgm:cxn modelId="{6E7B8686-300F-4503-90F4-ED56B6C2B23F}" type="presParOf" srcId="{722B5D93-3305-480A-B001-8E829D00B408}" destId="{B243C7BC-D282-44F2-A597-1E80C06B35DE}" srcOrd="4" destOrd="0" presId="urn:microsoft.com/office/officeart/2018/2/layout/IconLabelList"/>
    <dgm:cxn modelId="{687025D6-76D2-4960-ADC5-64BC69F76BFB}" type="presParOf" srcId="{B243C7BC-D282-44F2-A597-1E80C06B35DE}" destId="{BBAC353C-0E91-44C6-8514-48E5BD60DDC5}" srcOrd="0" destOrd="0" presId="urn:microsoft.com/office/officeart/2018/2/layout/IconLabelList"/>
    <dgm:cxn modelId="{6880CBC2-E01E-4D79-BDBC-DE38DC145F6D}" type="presParOf" srcId="{B243C7BC-D282-44F2-A597-1E80C06B35DE}" destId="{3B382264-0E5F-477F-9837-EF5C559E4071}" srcOrd="1" destOrd="0" presId="urn:microsoft.com/office/officeart/2018/2/layout/IconLabelList"/>
    <dgm:cxn modelId="{2648D6CF-B53B-4980-A9FE-E09A10F40C9A}" type="presParOf" srcId="{B243C7BC-D282-44F2-A597-1E80C06B35DE}" destId="{467B1C50-03E5-498A-8F21-B9C9310B487D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6B6515E-92E0-4BC7-8626-75B68B196FA4}" type="doc">
      <dgm:prSet loTypeId="urn:microsoft.com/office/officeart/2005/8/layout/list1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B9CF6992-F7C0-41F0-BAB7-7E8A8A73E1C4}">
      <dgm:prSet custT="1"/>
      <dgm:spPr/>
      <dgm:t>
        <a:bodyPr/>
        <a:lstStyle/>
        <a:p>
          <a:r>
            <a:rPr lang="de-DE" sz="1800"/>
            <a:t>Open-Source ≠ Freeware</a:t>
          </a:r>
          <a:endParaRPr lang="en-US" sz="1800"/>
        </a:p>
      </dgm:t>
    </dgm:pt>
    <dgm:pt modelId="{49D53CA3-A1F7-41CD-8E88-14A2AB15BF10}" type="parTrans" cxnId="{26522EFE-83B2-46EC-B914-1DFC13814A0A}">
      <dgm:prSet/>
      <dgm:spPr/>
      <dgm:t>
        <a:bodyPr/>
        <a:lstStyle/>
        <a:p>
          <a:endParaRPr lang="en-US" sz="2000"/>
        </a:p>
      </dgm:t>
    </dgm:pt>
    <dgm:pt modelId="{D9294819-C6DD-4DFC-B013-43E62DE54BF2}" type="sibTrans" cxnId="{26522EFE-83B2-46EC-B914-1DFC13814A0A}">
      <dgm:prSet/>
      <dgm:spPr/>
      <dgm:t>
        <a:bodyPr/>
        <a:lstStyle/>
        <a:p>
          <a:endParaRPr lang="en-US" sz="2000"/>
        </a:p>
      </dgm:t>
    </dgm:pt>
    <dgm:pt modelId="{476652DF-2678-4B7F-BCB9-4F3FDEC6D0C5}">
      <dgm:prSet custT="1"/>
      <dgm:spPr/>
      <dgm:t>
        <a:bodyPr/>
        <a:lstStyle/>
        <a:p>
          <a:r>
            <a:rPr lang="de-DE" sz="1800"/>
            <a:t>Open-Source ≠ Shareware</a:t>
          </a:r>
          <a:endParaRPr lang="en-US" sz="1800"/>
        </a:p>
      </dgm:t>
    </dgm:pt>
    <dgm:pt modelId="{AED2B297-A4A6-496F-93B1-F22DA94557D9}" type="parTrans" cxnId="{0CA14E07-145F-41CB-8708-9FFD3E431862}">
      <dgm:prSet/>
      <dgm:spPr/>
      <dgm:t>
        <a:bodyPr/>
        <a:lstStyle/>
        <a:p>
          <a:endParaRPr lang="en-US" sz="2000"/>
        </a:p>
      </dgm:t>
    </dgm:pt>
    <dgm:pt modelId="{B2AF6DA7-3C69-4EB2-9563-DCD8E605B3B8}" type="sibTrans" cxnId="{0CA14E07-145F-41CB-8708-9FFD3E431862}">
      <dgm:prSet/>
      <dgm:spPr/>
      <dgm:t>
        <a:bodyPr/>
        <a:lstStyle/>
        <a:p>
          <a:endParaRPr lang="en-US" sz="2000"/>
        </a:p>
      </dgm:t>
    </dgm:pt>
    <dgm:pt modelId="{EA593BC4-00A4-4C45-8207-AE8070145272}">
      <dgm:prSet custT="1"/>
      <dgm:spPr/>
      <dgm:t>
        <a:bodyPr/>
        <a:lstStyle/>
        <a:p>
          <a:r>
            <a:rPr lang="de-DE" sz="1800"/>
            <a:t>Open-Source ≠ Trail Software</a:t>
          </a:r>
          <a:endParaRPr lang="en-US" sz="1800"/>
        </a:p>
      </dgm:t>
    </dgm:pt>
    <dgm:pt modelId="{048005A7-EC27-4406-A4E5-54D45CF5456C}" type="parTrans" cxnId="{EDF6F88F-6FB0-4534-8A05-DBF37766D9DC}">
      <dgm:prSet/>
      <dgm:spPr/>
      <dgm:t>
        <a:bodyPr/>
        <a:lstStyle/>
        <a:p>
          <a:endParaRPr lang="en-US" sz="2000"/>
        </a:p>
      </dgm:t>
    </dgm:pt>
    <dgm:pt modelId="{8A08FF17-CE15-490C-9169-B576631E4DC4}" type="sibTrans" cxnId="{EDF6F88F-6FB0-4534-8A05-DBF37766D9DC}">
      <dgm:prSet/>
      <dgm:spPr/>
      <dgm:t>
        <a:bodyPr/>
        <a:lstStyle/>
        <a:p>
          <a:endParaRPr lang="en-US" sz="2000"/>
        </a:p>
      </dgm:t>
    </dgm:pt>
    <dgm:pt modelId="{EF234974-7A46-4EEB-B33F-B9D9853CDF85}">
      <dgm:prSet custT="1"/>
      <dgm:spPr/>
      <dgm:t>
        <a:bodyPr/>
        <a:lstStyle/>
        <a:p>
          <a:r>
            <a:rPr lang="de-DE" sz="1800"/>
            <a:t>Bereitstellung des Quellcodes ausschlaggebend:</a:t>
          </a:r>
          <a:endParaRPr lang="en-US" sz="1800"/>
        </a:p>
      </dgm:t>
    </dgm:pt>
    <dgm:pt modelId="{D61EDDDF-5C64-4D27-94F5-6E308DFDD5E3}" type="parTrans" cxnId="{7FB17E59-CE12-435A-AD72-C3E2E856C83E}">
      <dgm:prSet/>
      <dgm:spPr/>
      <dgm:t>
        <a:bodyPr/>
        <a:lstStyle/>
        <a:p>
          <a:endParaRPr lang="en-US" sz="2000"/>
        </a:p>
      </dgm:t>
    </dgm:pt>
    <dgm:pt modelId="{D354AA44-297C-4B3D-9B6C-0484B3E0283D}" type="sibTrans" cxnId="{7FB17E59-CE12-435A-AD72-C3E2E856C83E}">
      <dgm:prSet/>
      <dgm:spPr/>
      <dgm:t>
        <a:bodyPr/>
        <a:lstStyle/>
        <a:p>
          <a:endParaRPr lang="en-US" sz="2000"/>
        </a:p>
      </dgm:t>
    </dgm:pt>
    <dgm:pt modelId="{7B5783E2-8711-4E67-9B9F-DF4C6EBE90A1}">
      <dgm:prSet custT="1"/>
      <dgm:spPr/>
      <dgm:t>
        <a:bodyPr/>
        <a:lstStyle/>
        <a:p>
          <a:r>
            <a:rPr lang="de-DE" sz="1800"/>
            <a:t>Lizenzrechte </a:t>
          </a:r>
          <a:endParaRPr lang="en-US" sz="1800"/>
        </a:p>
      </dgm:t>
    </dgm:pt>
    <dgm:pt modelId="{02ED7D68-49A2-4A5D-BD91-EEBCCBD77105}" type="parTrans" cxnId="{9047B4F3-ABF7-466C-9B4F-55E5AD8FB861}">
      <dgm:prSet/>
      <dgm:spPr/>
      <dgm:t>
        <a:bodyPr/>
        <a:lstStyle/>
        <a:p>
          <a:endParaRPr lang="en-US" sz="2000"/>
        </a:p>
      </dgm:t>
    </dgm:pt>
    <dgm:pt modelId="{EE1A9317-8137-45DD-B796-C495DC3CFB98}" type="sibTrans" cxnId="{9047B4F3-ABF7-466C-9B4F-55E5AD8FB861}">
      <dgm:prSet/>
      <dgm:spPr/>
      <dgm:t>
        <a:bodyPr/>
        <a:lstStyle/>
        <a:p>
          <a:endParaRPr lang="en-US" sz="2000"/>
        </a:p>
      </dgm:t>
    </dgm:pt>
    <dgm:pt modelId="{2B24704D-80C9-48CC-A9D6-FBCDBC68483C}">
      <dgm:prSet custT="1"/>
      <dgm:spPr/>
      <dgm:t>
        <a:bodyPr/>
        <a:lstStyle/>
        <a:p>
          <a:r>
            <a:rPr lang="de-DE" sz="1800"/>
            <a:t>Weiterverbreitung</a:t>
          </a:r>
          <a:endParaRPr lang="en-US" sz="1800"/>
        </a:p>
      </dgm:t>
    </dgm:pt>
    <dgm:pt modelId="{43AABFEF-5FFF-4216-853A-741083033E6C}" type="parTrans" cxnId="{4E1593CA-DA7D-4622-8D50-2359FE71BC71}">
      <dgm:prSet/>
      <dgm:spPr/>
      <dgm:t>
        <a:bodyPr/>
        <a:lstStyle/>
        <a:p>
          <a:endParaRPr lang="en-US" sz="2000"/>
        </a:p>
      </dgm:t>
    </dgm:pt>
    <dgm:pt modelId="{288FF072-8FD5-48DA-81B9-F7653BB21495}" type="sibTrans" cxnId="{4E1593CA-DA7D-4622-8D50-2359FE71BC71}">
      <dgm:prSet/>
      <dgm:spPr/>
      <dgm:t>
        <a:bodyPr/>
        <a:lstStyle/>
        <a:p>
          <a:endParaRPr lang="en-US" sz="2000"/>
        </a:p>
      </dgm:t>
    </dgm:pt>
    <dgm:pt modelId="{322022ED-B0BF-4DE7-9469-2653CF10500A}">
      <dgm:prSet custT="1"/>
      <dgm:spPr/>
      <dgm:t>
        <a:bodyPr/>
        <a:lstStyle/>
        <a:p>
          <a:r>
            <a:rPr lang="de-DE" sz="1800"/>
            <a:t>Zugänglichkeit und </a:t>
          </a:r>
          <a:endParaRPr lang="en-US" sz="1800"/>
        </a:p>
      </dgm:t>
    </dgm:pt>
    <dgm:pt modelId="{7D3932BD-62C7-4B38-831D-0CD6944F1282}" type="parTrans" cxnId="{F077EC88-8C3C-4CC6-BEED-0B1506B76E5F}">
      <dgm:prSet/>
      <dgm:spPr/>
      <dgm:t>
        <a:bodyPr/>
        <a:lstStyle/>
        <a:p>
          <a:endParaRPr lang="en-US" sz="2000"/>
        </a:p>
      </dgm:t>
    </dgm:pt>
    <dgm:pt modelId="{E8EEE0C8-6E18-43BA-8E0B-63DC2D0EAD31}" type="sibTrans" cxnId="{F077EC88-8C3C-4CC6-BEED-0B1506B76E5F}">
      <dgm:prSet/>
      <dgm:spPr/>
      <dgm:t>
        <a:bodyPr/>
        <a:lstStyle/>
        <a:p>
          <a:endParaRPr lang="en-US" sz="2000"/>
        </a:p>
      </dgm:t>
    </dgm:pt>
    <dgm:pt modelId="{198484FB-BF3E-446F-8544-2124B50793CB}">
      <dgm:prSet custT="1"/>
      <dgm:spPr/>
      <dgm:t>
        <a:bodyPr/>
        <a:lstStyle/>
        <a:p>
          <a:r>
            <a:rPr lang="de-DE" sz="1800"/>
            <a:t>individuelle Modifikationen</a:t>
          </a:r>
          <a:endParaRPr lang="en-US" sz="1800"/>
        </a:p>
      </dgm:t>
    </dgm:pt>
    <dgm:pt modelId="{D5AC9FCE-E354-4C34-A642-4A5E1D1D60BC}" type="parTrans" cxnId="{0F631EAA-D889-4AFD-A31D-5DC4923CBED9}">
      <dgm:prSet/>
      <dgm:spPr/>
      <dgm:t>
        <a:bodyPr/>
        <a:lstStyle/>
        <a:p>
          <a:endParaRPr lang="en-US" sz="2000"/>
        </a:p>
      </dgm:t>
    </dgm:pt>
    <dgm:pt modelId="{E3564BA2-6904-489C-B189-53817D037AAF}" type="sibTrans" cxnId="{0F631EAA-D889-4AFD-A31D-5DC4923CBED9}">
      <dgm:prSet/>
      <dgm:spPr/>
      <dgm:t>
        <a:bodyPr/>
        <a:lstStyle/>
        <a:p>
          <a:endParaRPr lang="en-US" sz="2000"/>
        </a:p>
      </dgm:t>
    </dgm:pt>
    <dgm:pt modelId="{497DCB69-48A4-6340-9B45-FB0704A83794}" type="pres">
      <dgm:prSet presAssocID="{06B6515E-92E0-4BC7-8626-75B68B196FA4}" presName="linear" presStyleCnt="0">
        <dgm:presLayoutVars>
          <dgm:dir/>
          <dgm:animLvl val="lvl"/>
          <dgm:resizeHandles val="exact"/>
        </dgm:presLayoutVars>
      </dgm:prSet>
      <dgm:spPr/>
    </dgm:pt>
    <dgm:pt modelId="{D027372A-452A-E346-B735-234D7DE5F8A5}" type="pres">
      <dgm:prSet presAssocID="{B9CF6992-F7C0-41F0-BAB7-7E8A8A73E1C4}" presName="parentLin" presStyleCnt="0"/>
      <dgm:spPr/>
    </dgm:pt>
    <dgm:pt modelId="{87EBEA88-3103-C542-B70C-9BE72477C334}" type="pres">
      <dgm:prSet presAssocID="{B9CF6992-F7C0-41F0-BAB7-7E8A8A73E1C4}" presName="parentLeftMargin" presStyleLbl="node1" presStyleIdx="0" presStyleCnt="4"/>
      <dgm:spPr/>
    </dgm:pt>
    <dgm:pt modelId="{84FD3CCA-47F2-D549-830F-197CF2DC6095}" type="pres">
      <dgm:prSet presAssocID="{B9CF6992-F7C0-41F0-BAB7-7E8A8A73E1C4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E5464D55-7700-CA42-9368-3EC1B8D71F2E}" type="pres">
      <dgm:prSet presAssocID="{B9CF6992-F7C0-41F0-BAB7-7E8A8A73E1C4}" presName="negativeSpace" presStyleCnt="0"/>
      <dgm:spPr/>
    </dgm:pt>
    <dgm:pt modelId="{0FE07352-0D2E-4747-8B17-E8CB62768977}" type="pres">
      <dgm:prSet presAssocID="{B9CF6992-F7C0-41F0-BAB7-7E8A8A73E1C4}" presName="childText" presStyleLbl="conFgAcc1" presStyleIdx="0" presStyleCnt="4">
        <dgm:presLayoutVars>
          <dgm:bulletEnabled val="1"/>
        </dgm:presLayoutVars>
      </dgm:prSet>
      <dgm:spPr/>
    </dgm:pt>
    <dgm:pt modelId="{EE8F95D6-F0E7-104D-8C3F-3C572E6D9EB2}" type="pres">
      <dgm:prSet presAssocID="{D9294819-C6DD-4DFC-B013-43E62DE54BF2}" presName="spaceBetweenRectangles" presStyleCnt="0"/>
      <dgm:spPr/>
    </dgm:pt>
    <dgm:pt modelId="{1593CA7F-990B-8C40-9107-35A1B4509CE5}" type="pres">
      <dgm:prSet presAssocID="{476652DF-2678-4B7F-BCB9-4F3FDEC6D0C5}" presName="parentLin" presStyleCnt="0"/>
      <dgm:spPr/>
    </dgm:pt>
    <dgm:pt modelId="{1FD5D96A-585B-AC4F-A510-1B60E530505D}" type="pres">
      <dgm:prSet presAssocID="{476652DF-2678-4B7F-BCB9-4F3FDEC6D0C5}" presName="parentLeftMargin" presStyleLbl="node1" presStyleIdx="0" presStyleCnt="4"/>
      <dgm:spPr/>
    </dgm:pt>
    <dgm:pt modelId="{BC249301-2F0C-E544-A69F-EF4817C9E0FF}" type="pres">
      <dgm:prSet presAssocID="{476652DF-2678-4B7F-BCB9-4F3FDEC6D0C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B97CDDEF-8758-E64B-A932-D68E5581DDD3}" type="pres">
      <dgm:prSet presAssocID="{476652DF-2678-4B7F-BCB9-4F3FDEC6D0C5}" presName="negativeSpace" presStyleCnt="0"/>
      <dgm:spPr/>
    </dgm:pt>
    <dgm:pt modelId="{E88E9121-E117-6A4E-8B42-52D56C8DAC76}" type="pres">
      <dgm:prSet presAssocID="{476652DF-2678-4B7F-BCB9-4F3FDEC6D0C5}" presName="childText" presStyleLbl="conFgAcc1" presStyleIdx="1" presStyleCnt="4">
        <dgm:presLayoutVars>
          <dgm:bulletEnabled val="1"/>
        </dgm:presLayoutVars>
      </dgm:prSet>
      <dgm:spPr/>
    </dgm:pt>
    <dgm:pt modelId="{77DE9799-612C-6140-B8E3-971B47F35A87}" type="pres">
      <dgm:prSet presAssocID="{B2AF6DA7-3C69-4EB2-9563-DCD8E605B3B8}" presName="spaceBetweenRectangles" presStyleCnt="0"/>
      <dgm:spPr/>
    </dgm:pt>
    <dgm:pt modelId="{E2319FBE-C6FD-9D40-BEE8-0CEC39943E51}" type="pres">
      <dgm:prSet presAssocID="{EA593BC4-00A4-4C45-8207-AE8070145272}" presName="parentLin" presStyleCnt="0"/>
      <dgm:spPr/>
    </dgm:pt>
    <dgm:pt modelId="{2931C3C7-F1D6-8F41-924C-72BDF52606F0}" type="pres">
      <dgm:prSet presAssocID="{EA593BC4-00A4-4C45-8207-AE8070145272}" presName="parentLeftMargin" presStyleLbl="node1" presStyleIdx="1" presStyleCnt="4"/>
      <dgm:spPr/>
    </dgm:pt>
    <dgm:pt modelId="{63E63CC4-8EE6-5E45-BBEC-BB2EB3208373}" type="pres">
      <dgm:prSet presAssocID="{EA593BC4-00A4-4C45-8207-AE8070145272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1429BE5-73F6-1242-9996-DF5A9ACABDE5}" type="pres">
      <dgm:prSet presAssocID="{EA593BC4-00A4-4C45-8207-AE8070145272}" presName="negativeSpace" presStyleCnt="0"/>
      <dgm:spPr/>
    </dgm:pt>
    <dgm:pt modelId="{3CB088DE-9A73-9449-9226-843B053F447A}" type="pres">
      <dgm:prSet presAssocID="{EA593BC4-00A4-4C45-8207-AE8070145272}" presName="childText" presStyleLbl="conFgAcc1" presStyleIdx="2" presStyleCnt="4">
        <dgm:presLayoutVars>
          <dgm:bulletEnabled val="1"/>
        </dgm:presLayoutVars>
      </dgm:prSet>
      <dgm:spPr/>
    </dgm:pt>
    <dgm:pt modelId="{B03BC2DB-A2F1-F248-A1ED-BAFF3431E514}" type="pres">
      <dgm:prSet presAssocID="{8A08FF17-CE15-490C-9169-B576631E4DC4}" presName="spaceBetweenRectangles" presStyleCnt="0"/>
      <dgm:spPr/>
    </dgm:pt>
    <dgm:pt modelId="{9AC2F865-4D10-7E42-9D7B-BFCBEC96FB71}" type="pres">
      <dgm:prSet presAssocID="{EF234974-7A46-4EEB-B33F-B9D9853CDF85}" presName="parentLin" presStyleCnt="0"/>
      <dgm:spPr/>
    </dgm:pt>
    <dgm:pt modelId="{C60181C5-616C-E441-8EAB-DEA7749A668C}" type="pres">
      <dgm:prSet presAssocID="{EF234974-7A46-4EEB-B33F-B9D9853CDF85}" presName="parentLeftMargin" presStyleLbl="node1" presStyleIdx="2" presStyleCnt="4"/>
      <dgm:spPr/>
    </dgm:pt>
    <dgm:pt modelId="{9ABE390C-38D1-C149-8FB0-331883CCF5AF}" type="pres">
      <dgm:prSet presAssocID="{EF234974-7A46-4EEB-B33F-B9D9853CDF85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5DCA875E-EE92-6C4F-877B-D7222B6BE993}" type="pres">
      <dgm:prSet presAssocID="{EF234974-7A46-4EEB-B33F-B9D9853CDF85}" presName="negativeSpace" presStyleCnt="0"/>
      <dgm:spPr/>
    </dgm:pt>
    <dgm:pt modelId="{AA24BC2C-67F3-C448-A50C-F173CA9D1C37}" type="pres">
      <dgm:prSet presAssocID="{EF234974-7A46-4EEB-B33F-B9D9853CDF85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B2D50505-F627-8C4E-8570-98E2843D0060}" type="presOf" srcId="{2B24704D-80C9-48CC-A9D6-FBCDBC68483C}" destId="{AA24BC2C-67F3-C448-A50C-F173CA9D1C37}" srcOrd="0" destOrd="1" presId="urn:microsoft.com/office/officeart/2005/8/layout/list1"/>
    <dgm:cxn modelId="{0CA14E07-145F-41CB-8708-9FFD3E431862}" srcId="{06B6515E-92E0-4BC7-8626-75B68B196FA4}" destId="{476652DF-2678-4B7F-BCB9-4F3FDEC6D0C5}" srcOrd="1" destOrd="0" parTransId="{AED2B297-A4A6-496F-93B1-F22DA94557D9}" sibTransId="{B2AF6DA7-3C69-4EB2-9563-DCD8E605B3B8}"/>
    <dgm:cxn modelId="{0C969616-1F0B-D84B-ACB0-F9155F9661A7}" type="presOf" srcId="{EF234974-7A46-4EEB-B33F-B9D9853CDF85}" destId="{C60181C5-616C-E441-8EAB-DEA7749A668C}" srcOrd="0" destOrd="0" presId="urn:microsoft.com/office/officeart/2005/8/layout/list1"/>
    <dgm:cxn modelId="{A3064852-6C3C-FE4D-AA93-E6599021624E}" type="presOf" srcId="{EA593BC4-00A4-4C45-8207-AE8070145272}" destId="{2931C3C7-F1D6-8F41-924C-72BDF52606F0}" srcOrd="0" destOrd="0" presId="urn:microsoft.com/office/officeart/2005/8/layout/list1"/>
    <dgm:cxn modelId="{8292BB55-2493-1A40-A2F6-3C68234E960F}" type="presOf" srcId="{EA593BC4-00A4-4C45-8207-AE8070145272}" destId="{63E63CC4-8EE6-5E45-BBEC-BB2EB3208373}" srcOrd="1" destOrd="0" presId="urn:microsoft.com/office/officeart/2005/8/layout/list1"/>
    <dgm:cxn modelId="{7FB17E59-CE12-435A-AD72-C3E2E856C83E}" srcId="{06B6515E-92E0-4BC7-8626-75B68B196FA4}" destId="{EF234974-7A46-4EEB-B33F-B9D9853CDF85}" srcOrd="3" destOrd="0" parTransId="{D61EDDDF-5C64-4D27-94F5-6E308DFDD5E3}" sibTransId="{D354AA44-297C-4B3D-9B6C-0484B3E0283D}"/>
    <dgm:cxn modelId="{97DB2760-4B7D-624F-A602-F6F9F1E787CA}" type="presOf" srcId="{476652DF-2678-4B7F-BCB9-4F3FDEC6D0C5}" destId="{1FD5D96A-585B-AC4F-A510-1B60E530505D}" srcOrd="0" destOrd="0" presId="urn:microsoft.com/office/officeart/2005/8/layout/list1"/>
    <dgm:cxn modelId="{C8ADBE6F-187B-4C47-AE44-110653562026}" type="presOf" srcId="{06B6515E-92E0-4BC7-8626-75B68B196FA4}" destId="{497DCB69-48A4-6340-9B45-FB0704A83794}" srcOrd="0" destOrd="0" presId="urn:microsoft.com/office/officeart/2005/8/layout/list1"/>
    <dgm:cxn modelId="{B60A8873-DA46-3746-A62A-58EF61754112}" type="presOf" srcId="{EF234974-7A46-4EEB-B33F-B9D9853CDF85}" destId="{9ABE390C-38D1-C149-8FB0-331883CCF5AF}" srcOrd="1" destOrd="0" presId="urn:microsoft.com/office/officeart/2005/8/layout/list1"/>
    <dgm:cxn modelId="{CE705288-27CE-7F4D-B66A-6E4C34774FA2}" type="presOf" srcId="{198484FB-BF3E-446F-8544-2124B50793CB}" destId="{AA24BC2C-67F3-C448-A50C-F173CA9D1C37}" srcOrd="0" destOrd="3" presId="urn:microsoft.com/office/officeart/2005/8/layout/list1"/>
    <dgm:cxn modelId="{F077EC88-8C3C-4CC6-BEED-0B1506B76E5F}" srcId="{EF234974-7A46-4EEB-B33F-B9D9853CDF85}" destId="{322022ED-B0BF-4DE7-9469-2653CF10500A}" srcOrd="2" destOrd="0" parTransId="{7D3932BD-62C7-4B38-831D-0CD6944F1282}" sibTransId="{E8EEE0C8-6E18-43BA-8E0B-63DC2D0EAD31}"/>
    <dgm:cxn modelId="{EDF6F88F-6FB0-4534-8A05-DBF37766D9DC}" srcId="{06B6515E-92E0-4BC7-8626-75B68B196FA4}" destId="{EA593BC4-00A4-4C45-8207-AE8070145272}" srcOrd="2" destOrd="0" parTransId="{048005A7-EC27-4406-A4E5-54D45CF5456C}" sibTransId="{8A08FF17-CE15-490C-9169-B576631E4DC4}"/>
    <dgm:cxn modelId="{9A942F9D-311B-814E-939B-8E8DBC58A581}" type="presOf" srcId="{B9CF6992-F7C0-41F0-BAB7-7E8A8A73E1C4}" destId="{87EBEA88-3103-C542-B70C-9BE72477C334}" srcOrd="0" destOrd="0" presId="urn:microsoft.com/office/officeart/2005/8/layout/list1"/>
    <dgm:cxn modelId="{0F631EAA-D889-4AFD-A31D-5DC4923CBED9}" srcId="{EF234974-7A46-4EEB-B33F-B9D9853CDF85}" destId="{198484FB-BF3E-446F-8544-2124B50793CB}" srcOrd="3" destOrd="0" parTransId="{D5AC9FCE-E354-4C34-A642-4A5E1D1D60BC}" sibTransId="{E3564BA2-6904-489C-B189-53817D037AAF}"/>
    <dgm:cxn modelId="{4E1593CA-DA7D-4622-8D50-2359FE71BC71}" srcId="{EF234974-7A46-4EEB-B33F-B9D9853CDF85}" destId="{2B24704D-80C9-48CC-A9D6-FBCDBC68483C}" srcOrd="1" destOrd="0" parTransId="{43AABFEF-5FFF-4216-853A-741083033E6C}" sibTransId="{288FF072-8FD5-48DA-81B9-F7653BB21495}"/>
    <dgm:cxn modelId="{009917DD-B3F5-8B48-984A-C8A7DB08139E}" type="presOf" srcId="{B9CF6992-F7C0-41F0-BAB7-7E8A8A73E1C4}" destId="{84FD3CCA-47F2-D549-830F-197CF2DC6095}" srcOrd="1" destOrd="0" presId="urn:microsoft.com/office/officeart/2005/8/layout/list1"/>
    <dgm:cxn modelId="{F13850DE-E826-5C45-BB97-5937C321158F}" type="presOf" srcId="{322022ED-B0BF-4DE7-9469-2653CF10500A}" destId="{AA24BC2C-67F3-C448-A50C-F173CA9D1C37}" srcOrd="0" destOrd="2" presId="urn:microsoft.com/office/officeart/2005/8/layout/list1"/>
    <dgm:cxn modelId="{B7FEC7E1-8B14-8842-917B-7D972DE38897}" type="presOf" srcId="{7B5783E2-8711-4E67-9B9F-DF4C6EBE90A1}" destId="{AA24BC2C-67F3-C448-A50C-F173CA9D1C37}" srcOrd="0" destOrd="0" presId="urn:microsoft.com/office/officeart/2005/8/layout/list1"/>
    <dgm:cxn modelId="{9047B4F3-ABF7-466C-9B4F-55E5AD8FB861}" srcId="{EF234974-7A46-4EEB-B33F-B9D9853CDF85}" destId="{7B5783E2-8711-4E67-9B9F-DF4C6EBE90A1}" srcOrd="0" destOrd="0" parTransId="{02ED7D68-49A2-4A5D-BD91-EEBCCBD77105}" sibTransId="{EE1A9317-8137-45DD-B796-C495DC3CFB98}"/>
    <dgm:cxn modelId="{3F0D12F6-E41B-8C46-8F9D-8BEEFBAF33ED}" type="presOf" srcId="{476652DF-2678-4B7F-BCB9-4F3FDEC6D0C5}" destId="{BC249301-2F0C-E544-A69F-EF4817C9E0FF}" srcOrd="1" destOrd="0" presId="urn:microsoft.com/office/officeart/2005/8/layout/list1"/>
    <dgm:cxn modelId="{26522EFE-83B2-46EC-B914-1DFC13814A0A}" srcId="{06B6515E-92E0-4BC7-8626-75B68B196FA4}" destId="{B9CF6992-F7C0-41F0-BAB7-7E8A8A73E1C4}" srcOrd="0" destOrd="0" parTransId="{49D53CA3-A1F7-41CD-8E88-14A2AB15BF10}" sibTransId="{D9294819-C6DD-4DFC-B013-43E62DE54BF2}"/>
    <dgm:cxn modelId="{2218F64C-8DB9-DC4A-9601-65CC511CF459}" type="presParOf" srcId="{497DCB69-48A4-6340-9B45-FB0704A83794}" destId="{D027372A-452A-E346-B735-234D7DE5F8A5}" srcOrd="0" destOrd="0" presId="urn:microsoft.com/office/officeart/2005/8/layout/list1"/>
    <dgm:cxn modelId="{2A14486C-5A53-D34B-B3C7-5984746B019A}" type="presParOf" srcId="{D027372A-452A-E346-B735-234D7DE5F8A5}" destId="{87EBEA88-3103-C542-B70C-9BE72477C334}" srcOrd="0" destOrd="0" presId="urn:microsoft.com/office/officeart/2005/8/layout/list1"/>
    <dgm:cxn modelId="{50A46DC3-E9E4-C144-91FE-F0FFF4D1B93D}" type="presParOf" srcId="{D027372A-452A-E346-B735-234D7DE5F8A5}" destId="{84FD3CCA-47F2-D549-830F-197CF2DC6095}" srcOrd="1" destOrd="0" presId="urn:microsoft.com/office/officeart/2005/8/layout/list1"/>
    <dgm:cxn modelId="{CBFC4896-7CC6-D349-85CE-34FEED6C1782}" type="presParOf" srcId="{497DCB69-48A4-6340-9B45-FB0704A83794}" destId="{E5464D55-7700-CA42-9368-3EC1B8D71F2E}" srcOrd="1" destOrd="0" presId="urn:microsoft.com/office/officeart/2005/8/layout/list1"/>
    <dgm:cxn modelId="{1BE47074-A685-9841-8575-698F637140B1}" type="presParOf" srcId="{497DCB69-48A4-6340-9B45-FB0704A83794}" destId="{0FE07352-0D2E-4747-8B17-E8CB62768977}" srcOrd="2" destOrd="0" presId="urn:microsoft.com/office/officeart/2005/8/layout/list1"/>
    <dgm:cxn modelId="{B8A0590E-D3AC-A84D-977F-5D1C5654F9A6}" type="presParOf" srcId="{497DCB69-48A4-6340-9B45-FB0704A83794}" destId="{EE8F95D6-F0E7-104D-8C3F-3C572E6D9EB2}" srcOrd="3" destOrd="0" presId="urn:microsoft.com/office/officeart/2005/8/layout/list1"/>
    <dgm:cxn modelId="{DCA29D8E-2D95-F548-8099-77AE6173B275}" type="presParOf" srcId="{497DCB69-48A4-6340-9B45-FB0704A83794}" destId="{1593CA7F-990B-8C40-9107-35A1B4509CE5}" srcOrd="4" destOrd="0" presId="urn:microsoft.com/office/officeart/2005/8/layout/list1"/>
    <dgm:cxn modelId="{9DFEEBDF-AEAB-3C40-BD0E-B309CC25DBA5}" type="presParOf" srcId="{1593CA7F-990B-8C40-9107-35A1B4509CE5}" destId="{1FD5D96A-585B-AC4F-A510-1B60E530505D}" srcOrd="0" destOrd="0" presId="urn:microsoft.com/office/officeart/2005/8/layout/list1"/>
    <dgm:cxn modelId="{8C7FCB31-6366-FD4B-BC6F-946A7C1D130D}" type="presParOf" srcId="{1593CA7F-990B-8C40-9107-35A1B4509CE5}" destId="{BC249301-2F0C-E544-A69F-EF4817C9E0FF}" srcOrd="1" destOrd="0" presId="urn:microsoft.com/office/officeart/2005/8/layout/list1"/>
    <dgm:cxn modelId="{9C181A75-BD6E-A947-839A-80447DE7A5A5}" type="presParOf" srcId="{497DCB69-48A4-6340-9B45-FB0704A83794}" destId="{B97CDDEF-8758-E64B-A932-D68E5581DDD3}" srcOrd="5" destOrd="0" presId="urn:microsoft.com/office/officeart/2005/8/layout/list1"/>
    <dgm:cxn modelId="{324888E5-B995-2B4D-97FD-335E71FCE6D6}" type="presParOf" srcId="{497DCB69-48A4-6340-9B45-FB0704A83794}" destId="{E88E9121-E117-6A4E-8B42-52D56C8DAC76}" srcOrd="6" destOrd="0" presId="urn:microsoft.com/office/officeart/2005/8/layout/list1"/>
    <dgm:cxn modelId="{FB7BD429-70E9-3447-A2D5-AE1B6E4FCC64}" type="presParOf" srcId="{497DCB69-48A4-6340-9B45-FB0704A83794}" destId="{77DE9799-612C-6140-B8E3-971B47F35A87}" srcOrd="7" destOrd="0" presId="urn:microsoft.com/office/officeart/2005/8/layout/list1"/>
    <dgm:cxn modelId="{4FA07FAB-9408-1E4B-B301-4556043973BC}" type="presParOf" srcId="{497DCB69-48A4-6340-9B45-FB0704A83794}" destId="{E2319FBE-C6FD-9D40-BEE8-0CEC39943E51}" srcOrd="8" destOrd="0" presId="urn:microsoft.com/office/officeart/2005/8/layout/list1"/>
    <dgm:cxn modelId="{C5CFDED5-77BF-6843-9742-78B61666FFCE}" type="presParOf" srcId="{E2319FBE-C6FD-9D40-BEE8-0CEC39943E51}" destId="{2931C3C7-F1D6-8F41-924C-72BDF52606F0}" srcOrd="0" destOrd="0" presId="urn:microsoft.com/office/officeart/2005/8/layout/list1"/>
    <dgm:cxn modelId="{0095F549-C6EE-314F-91CA-4AB8B05AFDF3}" type="presParOf" srcId="{E2319FBE-C6FD-9D40-BEE8-0CEC39943E51}" destId="{63E63CC4-8EE6-5E45-BBEC-BB2EB3208373}" srcOrd="1" destOrd="0" presId="urn:microsoft.com/office/officeart/2005/8/layout/list1"/>
    <dgm:cxn modelId="{589D33DC-67D1-0245-B042-9AB3132D59DB}" type="presParOf" srcId="{497DCB69-48A4-6340-9B45-FB0704A83794}" destId="{C1429BE5-73F6-1242-9996-DF5A9ACABDE5}" srcOrd="9" destOrd="0" presId="urn:microsoft.com/office/officeart/2005/8/layout/list1"/>
    <dgm:cxn modelId="{67288FF5-3350-5845-9C58-3A5C496007C7}" type="presParOf" srcId="{497DCB69-48A4-6340-9B45-FB0704A83794}" destId="{3CB088DE-9A73-9449-9226-843B053F447A}" srcOrd="10" destOrd="0" presId="urn:microsoft.com/office/officeart/2005/8/layout/list1"/>
    <dgm:cxn modelId="{9DA822ED-4F09-3446-8EFB-6E35F7337456}" type="presParOf" srcId="{497DCB69-48A4-6340-9B45-FB0704A83794}" destId="{B03BC2DB-A2F1-F248-A1ED-BAFF3431E514}" srcOrd="11" destOrd="0" presId="urn:microsoft.com/office/officeart/2005/8/layout/list1"/>
    <dgm:cxn modelId="{60925E83-00CD-4E49-9F72-BA55FB78A207}" type="presParOf" srcId="{497DCB69-48A4-6340-9B45-FB0704A83794}" destId="{9AC2F865-4D10-7E42-9D7B-BFCBEC96FB71}" srcOrd="12" destOrd="0" presId="urn:microsoft.com/office/officeart/2005/8/layout/list1"/>
    <dgm:cxn modelId="{609E85FD-B93A-D740-8068-4FC75CB5B7F4}" type="presParOf" srcId="{9AC2F865-4D10-7E42-9D7B-BFCBEC96FB71}" destId="{C60181C5-616C-E441-8EAB-DEA7749A668C}" srcOrd="0" destOrd="0" presId="urn:microsoft.com/office/officeart/2005/8/layout/list1"/>
    <dgm:cxn modelId="{F96A68ED-5D31-3741-84F5-E20097757908}" type="presParOf" srcId="{9AC2F865-4D10-7E42-9D7B-BFCBEC96FB71}" destId="{9ABE390C-38D1-C149-8FB0-331883CCF5AF}" srcOrd="1" destOrd="0" presId="urn:microsoft.com/office/officeart/2005/8/layout/list1"/>
    <dgm:cxn modelId="{6BB40ADF-254E-8C4D-9002-5D8C81C03F09}" type="presParOf" srcId="{497DCB69-48A4-6340-9B45-FB0704A83794}" destId="{5DCA875E-EE92-6C4F-877B-D7222B6BE993}" srcOrd="13" destOrd="0" presId="urn:microsoft.com/office/officeart/2005/8/layout/list1"/>
    <dgm:cxn modelId="{35172185-9523-0540-9AB0-A6431C6D2179}" type="presParOf" srcId="{497DCB69-48A4-6340-9B45-FB0704A83794}" destId="{AA24BC2C-67F3-C448-A50C-F173CA9D1C3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2E999C8-F41B-4399-841B-38935EEC9287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8D32CCD-F191-442E-97C6-EEA1D164562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DE" sz="1800" dirty="0"/>
            <a:t>Ökonomen sehen proprietäre Software und Open-Source Software nicht auf den gleichen Märkten konkurrieren</a:t>
          </a:r>
          <a:endParaRPr lang="en-US" sz="1800" dirty="0"/>
        </a:p>
      </dgm:t>
    </dgm:pt>
    <dgm:pt modelId="{B58EE3DC-BB61-44D5-945A-E60F5D668B37}" type="parTrans" cxnId="{9F605FBC-3B28-49A1-960D-CE96B821460A}">
      <dgm:prSet/>
      <dgm:spPr/>
      <dgm:t>
        <a:bodyPr/>
        <a:lstStyle/>
        <a:p>
          <a:endParaRPr lang="en-US" sz="2000"/>
        </a:p>
      </dgm:t>
    </dgm:pt>
    <dgm:pt modelId="{E9F84D12-6211-4247-BB7B-4A381F16493F}" type="sibTrans" cxnId="{9F605FBC-3B28-49A1-960D-CE96B821460A}">
      <dgm:prSet/>
      <dgm:spPr/>
      <dgm:t>
        <a:bodyPr/>
        <a:lstStyle/>
        <a:p>
          <a:endParaRPr lang="en-US" sz="2000"/>
        </a:p>
      </dgm:t>
    </dgm:pt>
    <dgm:pt modelId="{E9AE98CE-CC12-46AF-B907-263A7AA8218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DE" sz="1800" dirty="0"/>
            <a:t>Proprietäre Software-Anbieter stehen in stärkerer Konkurrenz zueinander als Open-Source-Anbieter</a:t>
          </a:r>
          <a:endParaRPr lang="en-US" sz="1800" dirty="0"/>
        </a:p>
      </dgm:t>
    </dgm:pt>
    <dgm:pt modelId="{EF7515A3-7B74-41FD-BB92-60964FA41D4C}" type="parTrans" cxnId="{2901456C-10FC-45CE-8DE1-A5D4E074951C}">
      <dgm:prSet/>
      <dgm:spPr/>
      <dgm:t>
        <a:bodyPr/>
        <a:lstStyle/>
        <a:p>
          <a:endParaRPr lang="en-US" sz="2000"/>
        </a:p>
      </dgm:t>
    </dgm:pt>
    <dgm:pt modelId="{01E327EB-B77C-44BD-A5C1-232E377D6E4A}" type="sibTrans" cxnId="{2901456C-10FC-45CE-8DE1-A5D4E074951C}">
      <dgm:prSet/>
      <dgm:spPr/>
      <dgm:t>
        <a:bodyPr/>
        <a:lstStyle/>
        <a:p>
          <a:endParaRPr lang="en-US" sz="2000"/>
        </a:p>
      </dgm:t>
    </dgm:pt>
    <dgm:pt modelId="{BB433769-72E1-491E-A617-B06E2CE6E64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DE" sz="1800" dirty="0"/>
            <a:t>Langfristig: Koexistenz, solange die jeweiligen Märkte weiterbestehen</a:t>
          </a:r>
          <a:endParaRPr lang="en-US" sz="1800" dirty="0"/>
        </a:p>
      </dgm:t>
    </dgm:pt>
    <dgm:pt modelId="{F1C84564-E8AA-4448-9FEA-0FEA6100FF82}" type="parTrans" cxnId="{5F8302F6-7C37-4995-A648-EE32575FE0C8}">
      <dgm:prSet/>
      <dgm:spPr/>
      <dgm:t>
        <a:bodyPr/>
        <a:lstStyle/>
        <a:p>
          <a:endParaRPr lang="en-US" sz="2000"/>
        </a:p>
      </dgm:t>
    </dgm:pt>
    <dgm:pt modelId="{5B74FF1E-7F86-426C-B8DA-E23417F8335C}" type="sibTrans" cxnId="{5F8302F6-7C37-4995-A648-EE32575FE0C8}">
      <dgm:prSet/>
      <dgm:spPr/>
      <dgm:t>
        <a:bodyPr/>
        <a:lstStyle/>
        <a:p>
          <a:endParaRPr lang="en-US" sz="2000"/>
        </a:p>
      </dgm:t>
    </dgm:pt>
    <dgm:pt modelId="{4786B80E-C76D-3E4D-A291-B5976A7FDD13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DE" sz="1800" dirty="0"/>
            <a:t>Software kein „Produkt“ im herkömmlichen Sinne</a:t>
          </a:r>
        </a:p>
      </dgm:t>
    </dgm:pt>
    <dgm:pt modelId="{177C3339-165B-624C-981A-AF69AED8CB34}" type="parTrans" cxnId="{B98F75E3-C1F0-FA4E-BD72-96816F665806}">
      <dgm:prSet/>
      <dgm:spPr/>
      <dgm:t>
        <a:bodyPr/>
        <a:lstStyle/>
        <a:p>
          <a:endParaRPr lang="de-DE"/>
        </a:p>
      </dgm:t>
    </dgm:pt>
    <dgm:pt modelId="{670148AD-4116-5E41-A0BD-CAF2D0D3E279}" type="sibTrans" cxnId="{B98F75E3-C1F0-FA4E-BD72-96816F665806}">
      <dgm:prSet/>
      <dgm:spPr/>
      <dgm:t>
        <a:bodyPr/>
        <a:lstStyle/>
        <a:p>
          <a:endParaRPr lang="de-DE"/>
        </a:p>
      </dgm:t>
    </dgm:pt>
    <dgm:pt modelId="{2BEC8C68-B7E6-4CAF-9D57-40F2B93507EE}" type="pres">
      <dgm:prSet presAssocID="{82E999C8-F41B-4399-841B-38935EEC9287}" presName="root" presStyleCnt="0">
        <dgm:presLayoutVars>
          <dgm:dir/>
          <dgm:resizeHandles val="exact"/>
        </dgm:presLayoutVars>
      </dgm:prSet>
      <dgm:spPr/>
    </dgm:pt>
    <dgm:pt modelId="{44FBA1D6-5C64-41D5-950B-63A07C33D2F4}" type="pres">
      <dgm:prSet presAssocID="{28D32CCD-F191-442E-97C6-EEA1D1645627}" presName="compNode" presStyleCnt="0"/>
      <dgm:spPr/>
    </dgm:pt>
    <dgm:pt modelId="{6D9670B6-EC15-4653-803D-8C8974C8FCFF}" type="pres">
      <dgm:prSet presAssocID="{28D32CCD-F191-442E-97C6-EEA1D1645627}" presName="iconRect" presStyleLbl="node1" presStyleIdx="0" presStyleCnt="4"/>
      <dgm:spPr>
        <a:ln>
          <a:noFill/>
        </a:ln>
      </dgm:spPr>
    </dgm:pt>
    <dgm:pt modelId="{CC2BC84C-6EE0-4E86-B122-A95D5AA91145}" type="pres">
      <dgm:prSet presAssocID="{28D32CCD-F191-442E-97C6-EEA1D1645627}" presName="spaceRect" presStyleCnt="0"/>
      <dgm:spPr/>
    </dgm:pt>
    <dgm:pt modelId="{D6009189-F9FA-4AB1-8D60-F5401A9E95CF}" type="pres">
      <dgm:prSet presAssocID="{28D32CCD-F191-442E-97C6-EEA1D1645627}" presName="textRect" presStyleLbl="revTx" presStyleIdx="0" presStyleCnt="4">
        <dgm:presLayoutVars>
          <dgm:chMax val="1"/>
          <dgm:chPref val="1"/>
        </dgm:presLayoutVars>
      </dgm:prSet>
      <dgm:spPr/>
    </dgm:pt>
    <dgm:pt modelId="{91BEE275-61EB-4A04-8052-DE060E3991DF}" type="pres">
      <dgm:prSet presAssocID="{E9F84D12-6211-4247-BB7B-4A381F16493F}" presName="sibTrans" presStyleCnt="0"/>
      <dgm:spPr/>
    </dgm:pt>
    <dgm:pt modelId="{FC8FF33C-22FD-4797-828B-A3246091B0B6}" type="pres">
      <dgm:prSet presAssocID="{E9AE98CE-CC12-46AF-B907-263A7AA8218A}" presName="compNode" presStyleCnt="0"/>
      <dgm:spPr/>
    </dgm:pt>
    <dgm:pt modelId="{EB2D9BB5-4075-444D-8B8D-05ACA91D8D79}" type="pres">
      <dgm:prSet presAssocID="{E9AE98CE-CC12-46AF-B907-263A7AA8218A}" presName="iconRect" presStyleLbl="node1" presStyleIdx="1" presStyleCnt="4"/>
      <dgm:spPr>
        <a:ln>
          <a:noFill/>
        </a:ln>
      </dgm:spPr>
    </dgm:pt>
    <dgm:pt modelId="{4612527C-9690-45CC-BBE2-765DCDBCFD72}" type="pres">
      <dgm:prSet presAssocID="{E9AE98CE-CC12-46AF-B907-263A7AA8218A}" presName="spaceRect" presStyleCnt="0"/>
      <dgm:spPr/>
    </dgm:pt>
    <dgm:pt modelId="{DB273D91-C1C8-493C-9E05-C2CBD5889BB7}" type="pres">
      <dgm:prSet presAssocID="{E9AE98CE-CC12-46AF-B907-263A7AA8218A}" presName="textRect" presStyleLbl="revTx" presStyleIdx="1" presStyleCnt="4">
        <dgm:presLayoutVars>
          <dgm:chMax val="1"/>
          <dgm:chPref val="1"/>
        </dgm:presLayoutVars>
      </dgm:prSet>
      <dgm:spPr/>
    </dgm:pt>
    <dgm:pt modelId="{33897140-464B-461E-A94D-B045B63B6C54}" type="pres">
      <dgm:prSet presAssocID="{01E327EB-B77C-44BD-A5C1-232E377D6E4A}" presName="sibTrans" presStyleCnt="0"/>
      <dgm:spPr/>
    </dgm:pt>
    <dgm:pt modelId="{55D4D961-88AD-47C2-88BE-7C48C13CC9CD}" type="pres">
      <dgm:prSet presAssocID="{BB433769-72E1-491E-A617-B06E2CE6E647}" presName="compNode" presStyleCnt="0"/>
      <dgm:spPr/>
    </dgm:pt>
    <dgm:pt modelId="{F8955215-AF58-4071-85E6-69D7C7724060}" type="pres">
      <dgm:prSet presAssocID="{BB433769-72E1-491E-A617-B06E2CE6E647}" presName="iconRect" presStyleLbl="node1" presStyleIdx="2" presStyleCnt="4"/>
      <dgm:spPr>
        <a:ln>
          <a:noFill/>
        </a:ln>
      </dgm:spPr>
    </dgm:pt>
    <dgm:pt modelId="{CADB827A-1840-4225-BFEA-145955CA7887}" type="pres">
      <dgm:prSet presAssocID="{BB433769-72E1-491E-A617-B06E2CE6E647}" presName="spaceRect" presStyleCnt="0"/>
      <dgm:spPr/>
    </dgm:pt>
    <dgm:pt modelId="{48F34CFF-4D7B-4758-AD55-10AEC69914AF}" type="pres">
      <dgm:prSet presAssocID="{BB433769-72E1-491E-A617-B06E2CE6E647}" presName="textRect" presStyleLbl="revTx" presStyleIdx="2" presStyleCnt="4">
        <dgm:presLayoutVars>
          <dgm:chMax val="1"/>
          <dgm:chPref val="1"/>
        </dgm:presLayoutVars>
      </dgm:prSet>
      <dgm:spPr/>
    </dgm:pt>
    <dgm:pt modelId="{14217447-E995-2041-8B3B-FAF343E9FE6D}" type="pres">
      <dgm:prSet presAssocID="{5B74FF1E-7F86-426C-B8DA-E23417F8335C}" presName="sibTrans" presStyleCnt="0"/>
      <dgm:spPr/>
    </dgm:pt>
    <dgm:pt modelId="{F0C1FA40-1C23-1F4F-A38E-72B27AD17524}" type="pres">
      <dgm:prSet presAssocID="{4786B80E-C76D-3E4D-A291-B5976A7FDD13}" presName="compNode" presStyleCnt="0"/>
      <dgm:spPr/>
    </dgm:pt>
    <dgm:pt modelId="{F8CCEDFB-8192-4248-9CAA-F28AD5BE0225}" type="pres">
      <dgm:prSet presAssocID="{4786B80E-C76D-3E4D-A291-B5976A7FDD13}" presName="iconRect" presStyleLbl="node1" presStyleIdx="3" presStyleCnt="4"/>
      <dgm:spPr>
        <a:ln>
          <a:noFill/>
        </a:ln>
      </dgm:spPr>
    </dgm:pt>
    <dgm:pt modelId="{D8572B3F-BB1C-BD47-AE22-04996495219C}" type="pres">
      <dgm:prSet presAssocID="{4786B80E-C76D-3E4D-A291-B5976A7FDD13}" presName="spaceRect" presStyleCnt="0"/>
      <dgm:spPr/>
    </dgm:pt>
    <dgm:pt modelId="{B9F2B495-4FF6-E044-B928-D8C057793DE2}" type="pres">
      <dgm:prSet presAssocID="{4786B80E-C76D-3E4D-A291-B5976A7FDD13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93F5D706-DDD8-8444-A03A-ECDB9E00C898}" type="presOf" srcId="{28D32CCD-F191-442E-97C6-EEA1D1645627}" destId="{D6009189-F9FA-4AB1-8D60-F5401A9E95CF}" srcOrd="0" destOrd="0" presId="urn:microsoft.com/office/officeart/2018/2/layout/IconLabelList"/>
    <dgm:cxn modelId="{F3C73209-CC35-D340-B8C5-1EF427D6ED39}" type="presOf" srcId="{BB433769-72E1-491E-A617-B06E2CE6E647}" destId="{48F34CFF-4D7B-4758-AD55-10AEC69914AF}" srcOrd="0" destOrd="0" presId="urn:microsoft.com/office/officeart/2018/2/layout/IconLabelList"/>
    <dgm:cxn modelId="{2901456C-10FC-45CE-8DE1-A5D4E074951C}" srcId="{82E999C8-F41B-4399-841B-38935EEC9287}" destId="{E9AE98CE-CC12-46AF-B907-263A7AA8218A}" srcOrd="1" destOrd="0" parTransId="{EF7515A3-7B74-41FD-BB92-60964FA41D4C}" sibTransId="{01E327EB-B77C-44BD-A5C1-232E377D6E4A}"/>
    <dgm:cxn modelId="{5D21F093-1CE2-45F6-87FB-B9DA3A18156D}" type="presOf" srcId="{82E999C8-F41B-4399-841B-38935EEC9287}" destId="{2BEC8C68-B7E6-4CAF-9D57-40F2B93507EE}" srcOrd="0" destOrd="0" presId="urn:microsoft.com/office/officeart/2018/2/layout/IconLabelList"/>
    <dgm:cxn modelId="{1C6F8DB8-E98A-DA46-809F-9D2C3ECCAF3E}" type="presOf" srcId="{E9AE98CE-CC12-46AF-B907-263A7AA8218A}" destId="{DB273D91-C1C8-493C-9E05-C2CBD5889BB7}" srcOrd="0" destOrd="0" presId="urn:microsoft.com/office/officeart/2018/2/layout/IconLabelList"/>
    <dgm:cxn modelId="{9F605FBC-3B28-49A1-960D-CE96B821460A}" srcId="{82E999C8-F41B-4399-841B-38935EEC9287}" destId="{28D32CCD-F191-442E-97C6-EEA1D1645627}" srcOrd="0" destOrd="0" parTransId="{B58EE3DC-BB61-44D5-945A-E60F5D668B37}" sibTransId="{E9F84D12-6211-4247-BB7B-4A381F16493F}"/>
    <dgm:cxn modelId="{00C896DA-4D46-3548-93A4-D4014CA97604}" type="presOf" srcId="{4786B80E-C76D-3E4D-A291-B5976A7FDD13}" destId="{B9F2B495-4FF6-E044-B928-D8C057793DE2}" srcOrd="0" destOrd="0" presId="urn:microsoft.com/office/officeart/2018/2/layout/IconLabelList"/>
    <dgm:cxn modelId="{B98F75E3-C1F0-FA4E-BD72-96816F665806}" srcId="{82E999C8-F41B-4399-841B-38935EEC9287}" destId="{4786B80E-C76D-3E4D-A291-B5976A7FDD13}" srcOrd="3" destOrd="0" parTransId="{177C3339-165B-624C-981A-AF69AED8CB34}" sibTransId="{670148AD-4116-5E41-A0BD-CAF2D0D3E279}"/>
    <dgm:cxn modelId="{5F8302F6-7C37-4995-A648-EE32575FE0C8}" srcId="{82E999C8-F41B-4399-841B-38935EEC9287}" destId="{BB433769-72E1-491E-A617-B06E2CE6E647}" srcOrd="2" destOrd="0" parTransId="{F1C84564-E8AA-4448-9FEA-0FEA6100FF82}" sibTransId="{5B74FF1E-7F86-426C-B8DA-E23417F8335C}"/>
    <dgm:cxn modelId="{8353C36E-3A1A-E641-8E98-57A95B403B2B}" type="presParOf" srcId="{2BEC8C68-B7E6-4CAF-9D57-40F2B93507EE}" destId="{44FBA1D6-5C64-41D5-950B-63A07C33D2F4}" srcOrd="0" destOrd="0" presId="urn:microsoft.com/office/officeart/2018/2/layout/IconLabelList"/>
    <dgm:cxn modelId="{70BD551B-8602-DB4B-9AF6-6C2AB816ED1B}" type="presParOf" srcId="{44FBA1D6-5C64-41D5-950B-63A07C33D2F4}" destId="{6D9670B6-EC15-4653-803D-8C8974C8FCFF}" srcOrd="0" destOrd="0" presId="urn:microsoft.com/office/officeart/2018/2/layout/IconLabelList"/>
    <dgm:cxn modelId="{F4011CE9-B503-B749-81F6-BA64A02AC12D}" type="presParOf" srcId="{44FBA1D6-5C64-41D5-950B-63A07C33D2F4}" destId="{CC2BC84C-6EE0-4E86-B122-A95D5AA91145}" srcOrd="1" destOrd="0" presId="urn:microsoft.com/office/officeart/2018/2/layout/IconLabelList"/>
    <dgm:cxn modelId="{9C7A355C-DB00-BA47-822B-C4E4DAA71796}" type="presParOf" srcId="{44FBA1D6-5C64-41D5-950B-63A07C33D2F4}" destId="{D6009189-F9FA-4AB1-8D60-F5401A9E95CF}" srcOrd="2" destOrd="0" presId="urn:microsoft.com/office/officeart/2018/2/layout/IconLabelList"/>
    <dgm:cxn modelId="{1F430A76-013C-234D-90AD-457F0DEA946D}" type="presParOf" srcId="{2BEC8C68-B7E6-4CAF-9D57-40F2B93507EE}" destId="{91BEE275-61EB-4A04-8052-DE060E3991DF}" srcOrd="1" destOrd="0" presId="urn:microsoft.com/office/officeart/2018/2/layout/IconLabelList"/>
    <dgm:cxn modelId="{8BCA6681-BCD5-1545-8987-2C7B41211650}" type="presParOf" srcId="{2BEC8C68-B7E6-4CAF-9D57-40F2B93507EE}" destId="{FC8FF33C-22FD-4797-828B-A3246091B0B6}" srcOrd="2" destOrd="0" presId="urn:microsoft.com/office/officeart/2018/2/layout/IconLabelList"/>
    <dgm:cxn modelId="{62E375C0-9C23-7F4B-B14C-0411F4ACB33D}" type="presParOf" srcId="{FC8FF33C-22FD-4797-828B-A3246091B0B6}" destId="{EB2D9BB5-4075-444D-8B8D-05ACA91D8D79}" srcOrd="0" destOrd="0" presId="urn:microsoft.com/office/officeart/2018/2/layout/IconLabelList"/>
    <dgm:cxn modelId="{CD4F6305-8BDA-EB4C-B726-46D3FC3CEC90}" type="presParOf" srcId="{FC8FF33C-22FD-4797-828B-A3246091B0B6}" destId="{4612527C-9690-45CC-BBE2-765DCDBCFD72}" srcOrd="1" destOrd="0" presId="urn:microsoft.com/office/officeart/2018/2/layout/IconLabelList"/>
    <dgm:cxn modelId="{058D34AA-BB67-884D-82B0-5555878600C8}" type="presParOf" srcId="{FC8FF33C-22FD-4797-828B-A3246091B0B6}" destId="{DB273D91-C1C8-493C-9E05-C2CBD5889BB7}" srcOrd="2" destOrd="0" presId="urn:microsoft.com/office/officeart/2018/2/layout/IconLabelList"/>
    <dgm:cxn modelId="{99367784-2ADF-0D40-ADEE-5228E6506474}" type="presParOf" srcId="{2BEC8C68-B7E6-4CAF-9D57-40F2B93507EE}" destId="{33897140-464B-461E-A94D-B045B63B6C54}" srcOrd="3" destOrd="0" presId="urn:microsoft.com/office/officeart/2018/2/layout/IconLabelList"/>
    <dgm:cxn modelId="{E40542F9-1329-CA4E-985C-25A3667E229E}" type="presParOf" srcId="{2BEC8C68-B7E6-4CAF-9D57-40F2B93507EE}" destId="{55D4D961-88AD-47C2-88BE-7C48C13CC9CD}" srcOrd="4" destOrd="0" presId="urn:microsoft.com/office/officeart/2018/2/layout/IconLabelList"/>
    <dgm:cxn modelId="{CF598FF6-EED7-C145-A96D-D52A98C0EB80}" type="presParOf" srcId="{55D4D961-88AD-47C2-88BE-7C48C13CC9CD}" destId="{F8955215-AF58-4071-85E6-69D7C7724060}" srcOrd="0" destOrd="0" presId="urn:microsoft.com/office/officeart/2018/2/layout/IconLabelList"/>
    <dgm:cxn modelId="{4DDE48EE-B9EE-B94A-9DD6-CEEAA841E309}" type="presParOf" srcId="{55D4D961-88AD-47C2-88BE-7C48C13CC9CD}" destId="{CADB827A-1840-4225-BFEA-145955CA7887}" srcOrd="1" destOrd="0" presId="urn:microsoft.com/office/officeart/2018/2/layout/IconLabelList"/>
    <dgm:cxn modelId="{19E7B56D-0DE4-974B-8D7D-07A144B5400D}" type="presParOf" srcId="{55D4D961-88AD-47C2-88BE-7C48C13CC9CD}" destId="{48F34CFF-4D7B-4758-AD55-10AEC69914AF}" srcOrd="2" destOrd="0" presId="urn:microsoft.com/office/officeart/2018/2/layout/IconLabelList"/>
    <dgm:cxn modelId="{B7B67BF6-68B4-FC4E-90B2-7BDDF1ABE718}" type="presParOf" srcId="{2BEC8C68-B7E6-4CAF-9D57-40F2B93507EE}" destId="{14217447-E995-2041-8B3B-FAF343E9FE6D}" srcOrd="5" destOrd="0" presId="urn:microsoft.com/office/officeart/2018/2/layout/IconLabelList"/>
    <dgm:cxn modelId="{2F88FFAF-237F-7B42-9A10-623C42A7F1BD}" type="presParOf" srcId="{2BEC8C68-B7E6-4CAF-9D57-40F2B93507EE}" destId="{F0C1FA40-1C23-1F4F-A38E-72B27AD17524}" srcOrd="6" destOrd="0" presId="urn:microsoft.com/office/officeart/2018/2/layout/IconLabelList"/>
    <dgm:cxn modelId="{9EA18768-AE38-274E-9F9D-D16C3476605E}" type="presParOf" srcId="{F0C1FA40-1C23-1F4F-A38E-72B27AD17524}" destId="{F8CCEDFB-8192-4248-9CAA-F28AD5BE0225}" srcOrd="0" destOrd="0" presId="urn:microsoft.com/office/officeart/2018/2/layout/IconLabelList"/>
    <dgm:cxn modelId="{901E3715-FEE0-8E4E-B943-A88BCCA4A01E}" type="presParOf" srcId="{F0C1FA40-1C23-1F4F-A38E-72B27AD17524}" destId="{D8572B3F-BB1C-BD47-AE22-04996495219C}" srcOrd="1" destOrd="0" presId="urn:microsoft.com/office/officeart/2018/2/layout/IconLabelList"/>
    <dgm:cxn modelId="{F7E0953E-B436-664B-925C-EDEC4C115BE1}" type="presParOf" srcId="{F0C1FA40-1C23-1F4F-A38E-72B27AD17524}" destId="{B9F2B495-4FF6-E044-B928-D8C057793DE2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5210A0A-843E-4042-85B7-373EF7BBC963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2C61723-3B0E-49F9-8B0D-43A46118954B}">
      <dgm:prSet/>
      <dgm:spPr/>
      <dgm:t>
        <a:bodyPr/>
        <a:lstStyle/>
        <a:p>
          <a:pPr>
            <a:lnSpc>
              <a:spcPct val="100000"/>
            </a:lnSpc>
          </a:pPr>
          <a:r>
            <a:rPr lang="de-DE" dirty="0"/>
            <a:t>vorgestellte Märkte eher durch hohen Privatkunden-Anteil charakterisiert</a:t>
          </a:r>
          <a:endParaRPr lang="en-US" dirty="0"/>
        </a:p>
      </dgm:t>
    </dgm:pt>
    <dgm:pt modelId="{DB387892-9E92-4BAC-BF0C-64468E5D13CA}" type="parTrans" cxnId="{504FE5F0-6507-4636-B799-B476150AFE85}">
      <dgm:prSet/>
      <dgm:spPr/>
      <dgm:t>
        <a:bodyPr/>
        <a:lstStyle/>
        <a:p>
          <a:endParaRPr lang="en-US"/>
        </a:p>
      </dgm:t>
    </dgm:pt>
    <dgm:pt modelId="{51C1C74A-5FC0-4D58-A3AF-BE05F1B1B019}" type="sibTrans" cxnId="{504FE5F0-6507-4636-B799-B476150AFE85}">
      <dgm:prSet/>
      <dgm:spPr/>
      <dgm:t>
        <a:bodyPr/>
        <a:lstStyle/>
        <a:p>
          <a:endParaRPr lang="en-US"/>
        </a:p>
      </dgm:t>
    </dgm:pt>
    <dgm:pt modelId="{8861EF67-B0DA-4C4A-8856-1174320213B1}">
      <dgm:prSet/>
      <dgm:spPr/>
      <dgm:t>
        <a:bodyPr/>
        <a:lstStyle/>
        <a:p>
          <a:pPr>
            <a:lnSpc>
              <a:spcPct val="100000"/>
            </a:lnSpc>
          </a:pPr>
          <a:r>
            <a:rPr lang="de-DE" dirty="0"/>
            <a:t>hoher Einsatz von OSS in Unternehmen, begründet durch:</a:t>
          </a:r>
          <a:endParaRPr lang="en-US" dirty="0"/>
        </a:p>
      </dgm:t>
    </dgm:pt>
    <dgm:pt modelId="{B23D3CD8-0B52-4965-B11F-A1A42C86F42D}" type="parTrans" cxnId="{63F7877A-8D7A-4D05-B2D5-191070871B05}">
      <dgm:prSet/>
      <dgm:spPr/>
      <dgm:t>
        <a:bodyPr/>
        <a:lstStyle/>
        <a:p>
          <a:endParaRPr lang="en-US"/>
        </a:p>
      </dgm:t>
    </dgm:pt>
    <dgm:pt modelId="{AC2091D1-5534-47BC-8DD8-5D897F1A45EE}" type="sibTrans" cxnId="{63F7877A-8D7A-4D05-B2D5-191070871B05}">
      <dgm:prSet/>
      <dgm:spPr/>
      <dgm:t>
        <a:bodyPr/>
        <a:lstStyle/>
        <a:p>
          <a:endParaRPr lang="en-US"/>
        </a:p>
      </dgm:t>
    </dgm:pt>
    <dgm:pt modelId="{7EF3077B-5CA9-4AFA-B875-76A3C6FB7110}">
      <dgm:prSet/>
      <dgm:spPr/>
      <dgm:t>
        <a:bodyPr/>
        <a:lstStyle/>
        <a:p>
          <a:pPr>
            <a:lnSpc>
              <a:spcPct val="100000"/>
            </a:lnSpc>
            <a:buFont typeface="Courier New" panose="02070309020205020404" pitchFamily="49" charset="0"/>
            <a:buNone/>
          </a:pPr>
          <a:r>
            <a:rPr lang="de-DE" dirty="0"/>
            <a:t>- beliebiger Modifizierung</a:t>
          </a:r>
          <a:endParaRPr lang="en-US" dirty="0"/>
        </a:p>
      </dgm:t>
    </dgm:pt>
    <dgm:pt modelId="{51FC2919-0B7C-4591-90D0-443B4255C628}" type="parTrans" cxnId="{D0337D24-D4F6-405D-A284-7457B3C9A91A}">
      <dgm:prSet/>
      <dgm:spPr/>
      <dgm:t>
        <a:bodyPr/>
        <a:lstStyle/>
        <a:p>
          <a:endParaRPr lang="en-US"/>
        </a:p>
      </dgm:t>
    </dgm:pt>
    <dgm:pt modelId="{AC4AB110-15D7-4AF8-BFC7-9E908F08D31E}" type="sibTrans" cxnId="{D0337D24-D4F6-405D-A284-7457B3C9A91A}">
      <dgm:prSet/>
      <dgm:spPr/>
      <dgm:t>
        <a:bodyPr/>
        <a:lstStyle/>
        <a:p>
          <a:endParaRPr lang="en-US"/>
        </a:p>
      </dgm:t>
    </dgm:pt>
    <dgm:pt modelId="{3DFF8BA8-F115-4AAE-986C-84D4ABB4FB2D}">
      <dgm:prSet/>
      <dgm:spPr/>
      <dgm:t>
        <a:bodyPr/>
        <a:lstStyle/>
        <a:p>
          <a:pPr>
            <a:lnSpc>
              <a:spcPct val="100000"/>
            </a:lnSpc>
            <a:buFont typeface="Courier New" panose="02070309020205020404" pitchFamily="49" charset="0"/>
            <a:buNone/>
          </a:pPr>
          <a:r>
            <a:rPr lang="de-DE" dirty="0"/>
            <a:t>- Langlebigkeit</a:t>
          </a:r>
          <a:endParaRPr lang="en-US" dirty="0"/>
        </a:p>
      </dgm:t>
    </dgm:pt>
    <dgm:pt modelId="{925F4748-F0DE-4B6D-BFD7-A1B9E91F18D0}" type="parTrans" cxnId="{2E093B59-6F73-433A-9ADB-9E8A692B0B55}">
      <dgm:prSet/>
      <dgm:spPr/>
      <dgm:t>
        <a:bodyPr/>
        <a:lstStyle/>
        <a:p>
          <a:endParaRPr lang="en-US"/>
        </a:p>
      </dgm:t>
    </dgm:pt>
    <dgm:pt modelId="{B1EE1576-DE37-4644-96FF-E0E8DE46888C}" type="sibTrans" cxnId="{2E093B59-6F73-433A-9ADB-9E8A692B0B55}">
      <dgm:prSet/>
      <dgm:spPr/>
      <dgm:t>
        <a:bodyPr/>
        <a:lstStyle/>
        <a:p>
          <a:endParaRPr lang="en-US"/>
        </a:p>
      </dgm:t>
    </dgm:pt>
    <dgm:pt modelId="{41F5D1C6-E820-4C21-BB75-DABC8D6FCBC6}">
      <dgm:prSet/>
      <dgm:spPr/>
      <dgm:t>
        <a:bodyPr/>
        <a:lstStyle/>
        <a:p>
          <a:pPr>
            <a:lnSpc>
              <a:spcPct val="100000"/>
            </a:lnSpc>
            <a:buFont typeface="Courier New" panose="02070309020205020404" pitchFamily="49" charset="0"/>
            <a:buNone/>
          </a:pPr>
          <a:r>
            <a:rPr lang="de-DE" dirty="0"/>
            <a:t>- bessere Sicherheit</a:t>
          </a:r>
          <a:endParaRPr lang="en-US" dirty="0"/>
        </a:p>
      </dgm:t>
    </dgm:pt>
    <dgm:pt modelId="{76DF4B52-699C-4844-AD54-ED9935810B45}" type="parTrans" cxnId="{D729B040-ED3D-4BE0-A984-8A8EA7289E7C}">
      <dgm:prSet/>
      <dgm:spPr/>
      <dgm:t>
        <a:bodyPr/>
        <a:lstStyle/>
        <a:p>
          <a:endParaRPr lang="en-US"/>
        </a:p>
      </dgm:t>
    </dgm:pt>
    <dgm:pt modelId="{9FD3C507-1DCF-4ABE-B726-3F0FBD3CB6AD}" type="sibTrans" cxnId="{D729B040-ED3D-4BE0-A984-8A8EA7289E7C}">
      <dgm:prSet/>
      <dgm:spPr/>
      <dgm:t>
        <a:bodyPr/>
        <a:lstStyle/>
        <a:p>
          <a:endParaRPr lang="en-US"/>
        </a:p>
      </dgm:t>
    </dgm:pt>
    <dgm:pt modelId="{566D20E3-8008-4198-9A46-85AD7995F42E}">
      <dgm:prSet/>
      <dgm:spPr/>
      <dgm:t>
        <a:bodyPr/>
        <a:lstStyle/>
        <a:p>
          <a:pPr>
            <a:lnSpc>
              <a:spcPct val="100000"/>
            </a:lnSpc>
            <a:buFont typeface="Courier New" panose="02070309020205020404" pitchFamily="49" charset="0"/>
            <a:buNone/>
          </a:pPr>
          <a:r>
            <a:rPr lang="de-DE" dirty="0"/>
            <a:t>- teilweise geringere TCO</a:t>
          </a:r>
          <a:endParaRPr lang="en-US" dirty="0"/>
        </a:p>
      </dgm:t>
    </dgm:pt>
    <dgm:pt modelId="{AAB010DC-6442-40F5-94B9-ADB2D9F8CB58}" type="parTrans" cxnId="{18002429-D493-497A-84CD-43904DC21124}">
      <dgm:prSet/>
      <dgm:spPr/>
      <dgm:t>
        <a:bodyPr/>
        <a:lstStyle/>
        <a:p>
          <a:endParaRPr lang="en-US"/>
        </a:p>
      </dgm:t>
    </dgm:pt>
    <dgm:pt modelId="{A1F1DFAD-21A9-4F97-928E-EB8FA5C0185E}" type="sibTrans" cxnId="{18002429-D493-497A-84CD-43904DC21124}">
      <dgm:prSet/>
      <dgm:spPr/>
      <dgm:t>
        <a:bodyPr/>
        <a:lstStyle/>
        <a:p>
          <a:endParaRPr lang="en-US"/>
        </a:p>
      </dgm:t>
    </dgm:pt>
    <dgm:pt modelId="{ABB159A2-A524-46B0-86B3-4727B15EB8DF}" type="pres">
      <dgm:prSet presAssocID="{A5210A0A-843E-4042-85B7-373EF7BBC963}" presName="root" presStyleCnt="0">
        <dgm:presLayoutVars>
          <dgm:dir/>
          <dgm:resizeHandles val="exact"/>
        </dgm:presLayoutVars>
      </dgm:prSet>
      <dgm:spPr/>
    </dgm:pt>
    <dgm:pt modelId="{FB29C29C-F7E5-4B9E-8B88-FD2D6795EBDE}" type="pres">
      <dgm:prSet presAssocID="{E2C61723-3B0E-49F9-8B0D-43A46118954B}" presName="compNode" presStyleCnt="0"/>
      <dgm:spPr/>
    </dgm:pt>
    <dgm:pt modelId="{BDB03FC3-829C-4E23-8C97-0873A64D325E}" type="pres">
      <dgm:prSet presAssocID="{E2C61723-3B0E-49F9-8B0D-43A46118954B}" presName="bgRect" presStyleLbl="bgShp" presStyleIdx="0" presStyleCnt="2"/>
      <dgm:spPr/>
    </dgm:pt>
    <dgm:pt modelId="{478B682D-515B-4B84-9CD1-2B990887AD71}" type="pres">
      <dgm:prSet presAssocID="{E2C61723-3B0E-49F9-8B0D-43A46118954B}" presName="iconRect" presStyleLbl="node1" presStyleIdx="0" presStyleCnt="2"/>
      <dgm:spPr>
        <a:ln>
          <a:noFill/>
        </a:ln>
      </dgm:spPr>
    </dgm:pt>
    <dgm:pt modelId="{DA4C3391-47D1-44BF-8C5A-E4EBAFE0D37C}" type="pres">
      <dgm:prSet presAssocID="{E2C61723-3B0E-49F9-8B0D-43A46118954B}" presName="spaceRect" presStyleCnt="0"/>
      <dgm:spPr/>
    </dgm:pt>
    <dgm:pt modelId="{2D5410C7-54C9-458C-9BC5-3113748A8B4A}" type="pres">
      <dgm:prSet presAssocID="{E2C61723-3B0E-49F9-8B0D-43A46118954B}" presName="parTx" presStyleLbl="revTx" presStyleIdx="0" presStyleCnt="3">
        <dgm:presLayoutVars>
          <dgm:chMax val="0"/>
          <dgm:chPref val="0"/>
        </dgm:presLayoutVars>
      </dgm:prSet>
      <dgm:spPr/>
    </dgm:pt>
    <dgm:pt modelId="{48F07414-C28E-4E59-B574-7D104BE2B7B5}" type="pres">
      <dgm:prSet presAssocID="{51C1C74A-5FC0-4D58-A3AF-BE05F1B1B019}" presName="sibTrans" presStyleCnt="0"/>
      <dgm:spPr/>
    </dgm:pt>
    <dgm:pt modelId="{DC54169C-36B7-4245-87B9-4FA2A42BBA68}" type="pres">
      <dgm:prSet presAssocID="{8861EF67-B0DA-4C4A-8856-1174320213B1}" presName="compNode" presStyleCnt="0"/>
      <dgm:spPr/>
    </dgm:pt>
    <dgm:pt modelId="{B74901D6-624E-495E-BEC1-7CAC3009E1E8}" type="pres">
      <dgm:prSet presAssocID="{8861EF67-B0DA-4C4A-8856-1174320213B1}" presName="bgRect" presStyleLbl="bgShp" presStyleIdx="1" presStyleCnt="2"/>
      <dgm:spPr/>
    </dgm:pt>
    <dgm:pt modelId="{81EF1CDC-6CD1-432D-83DD-A109A5954D54}" type="pres">
      <dgm:prSet presAssocID="{8861EF67-B0DA-4C4A-8856-1174320213B1}" presName="iconRect" presStyleLbl="node1" presStyleIdx="1" presStyleCnt="2"/>
      <dgm:spPr>
        <a:ln>
          <a:noFill/>
        </a:ln>
      </dgm:spPr>
    </dgm:pt>
    <dgm:pt modelId="{04DA8719-35D7-49C7-A82B-8C1DEF4B0E33}" type="pres">
      <dgm:prSet presAssocID="{8861EF67-B0DA-4C4A-8856-1174320213B1}" presName="spaceRect" presStyleCnt="0"/>
      <dgm:spPr/>
    </dgm:pt>
    <dgm:pt modelId="{84634C25-2109-4C0E-88D2-23F38A06FDB0}" type="pres">
      <dgm:prSet presAssocID="{8861EF67-B0DA-4C4A-8856-1174320213B1}" presName="parTx" presStyleLbl="revTx" presStyleIdx="1" presStyleCnt="3">
        <dgm:presLayoutVars>
          <dgm:chMax val="0"/>
          <dgm:chPref val="0"/>
        </dgm:presLayoutVars>
      </dgm:prSet>
      <dgm:spPr/>
    </dgm:pt>
    <dgm:pt modelId="{AEC0DE2E-0346-4DA9-9B10-DEA86EB47E96}" type="pres">
      <dgm:prSet presAssocID="{8861EF67-B0DA-4C4A-8856-1174320213B1}" presName="desTx" presStyleLbl="revTx" presStyleIdx="2" presStyleCnt="3">
        <dgm:presLayoutVars/>
      </dgm:prSet>
      <dgm:spPr/>
    </dgm:pt>
  </dgm:ptLst>
  <dgm:cxnLst>
    <dgm:cxn modelId="{A8F7CC08-F42A-45E4-BC25-F515368E6D65}" type="presOf" srcId="{A5210A0A-843E-4042-85B7-373EF7BBC963}" destId="{ABB159A2-A524-46B0-86B3-4727B15EB8DF}" srcOrd="0" destOrd="0" presId="urn:microsoft.com/office/officeart/2018/2/layout/IconVerticalSolidList"/>
    <dgm:cxn modelId="{D3C2BF1E-2F67-4FB1-871D-B99E5CBBDFB4}" type="presOf" srcId="{41F5D1C6-E820-4C21-BB75-DABC8D6FCBC6}" destId="{AEC0DE2E-0346-4DA9-9B10-DEA86EB47E96}" srcOrd="0" destOrd="2" presId="urn:microsoft.com/office/officeart/2018/2/layout/IconVerticalSolidList"/>
    <dgm:cxn modelId="{D0337D24-D4F6-405D-A284-7457B3C9A91A}" srcId="{8861EF67-B0DA-4C4A-8856-1174320213B1}" destId="{7EF3077B-5CA9-4AFA-B875-76A3C6FB7110}" srcOrd="0" destOrd="0" parTransId="{51FC2919-0B7C-4591-90D0-443B4255C628}" sibTransId="{AC4AB110-15D7-4AF8-BFC7-9E908F08D31E}"/>
    <dgm:cxn modelId="{18002429-D493-497A-84CD-43904DC21124}" srcId="{8861EF67-B0DA-4C4A-8856-1174320213B1}" destId="{566D20E3-8008-4198-9A46-85AD7995F42E}" srcOrd="3" destOrd="0" parTransId="{AAB010DC-6442-40F5-94B9-ADB2D9F8CB58}" sibTransId="{A1F1DFAD-21A9-4F97-928E-EB8FA5C0185E}"/>
    <dgm:cxn modelId="{9053D32A-1C57-402F-AE2C-0F11E25EE38A}" type="presOf" srcId="{7EF3077B-5CA9-4AFA-B875-76A3C6FB7110}" destId="{AEC0DE2E-0346-4DA9-9B10-DEA86EB47E96}" srcOrd="0" destOrd="0" presId="urn:microsoft.com/office/officeart/2018/2/layout/IconVerticalSolidList"/>
    <dgm:cxn modelId="{D729B040-ED3D-4BE0-A984-8A8EA7289E7C}" srcId="{8861EF67-B0DA-4C4A-8856-1174320213B1}" destId="{41F5D1C6-E820-4C21-BB75-DABC8D6FCBC6}" srcOrd="2" destOrd="0" parTransId="{76DF4B52-699C-4844-AD54-ED9935810B45}" sibTransId="{9FD3C507-1DCF-4ABE-B726-3F0FBD3CB6AD}"/>
    <dgm:cxn modelId="{B9F9CF54-ED33-4DD8-B94D-A5F2B8802050}" type="presOf" srcId="{E2C61723-3B0E-49F9-8B0D-43A46118954B}" destId="{2D5410C7-54C9-458C-9BC5-3113748A8B4A}" srcOrd="0" destOrd="0" presId="urn:microsoft.com/office/officeart/2018/2/layout/IconVerticalSolidList"/>
    <dgm:cxn modelId="{2E093B59-6F73-433A-9ADB-9E8A692B0B55}" srcId="{8861EF67-B0DA-4C4A-8856-1174320213B1}" destId="{3DFF8BA8-F115-4AAE-986C-84D4ABB4FB2D}" srcOrd="1" destOrd="0" parTransId="{925F4748-F0DE-4B6D-BFD7-A1B9E91F18D0}" sibTransId="{B1EE1576-DE37-4644-96FF-E0E8DE46888C}"/>
    <dgm:cxn modelId="{63F7877A-8D7A-4D05-B2D5-191070871B05}" srcId="{A5210A0A-843E-4042-85B7-373EF7BBC963}" destId="{8861EF67-B0DA-4C4A-8856-1174320213B1}" srcOrd="1" destOrd="0" parTransId="{B23D3CD8-0B52-4965-B11F-A1A42C86F42D}" sibTransId="{AC2091D1-5534-47BC-8DD8-5D897F1A45EE}"/>
    <dgm:cxn modelId="{A49DCB98-FAA6-4F2F-8888-C6B081F440DB}" type="presOf" srcId="{3DFF8BA8-F115-4AAE-986C-84D4ABB4FB2D}" destId="{AEC0DE2E-0346-4DA9-9B10-DEA86EB47E96}" srcOrd="0" destOrd="1" presId="urn:microsoft.com/office/officeart/2018/2/layout/IconVerticalSolidList"/>
    <dgm:cxn modelId="{5096CBB2-9B61-435E-86E8-78EC08D704DE}" type="presOf" srcId="{8861EF67-B0DA-4C4A-8856-1174320213B1}" destId="{84634C25-2109-4C0E-88D2-23F38A06FDB0}" srcOrd="0" destOrd="0" presId="urn:microsoft.com/office/officeart/2018/2/layout/IconVerticalSolidList"/>
    <dgm:cxn modelId="{814709E5-CF49-4BE5-853A-1D476BC3EEE4}" type="presOf" srcId="{566D20E3-8008-4198-9A46-85AD7995F42E}" destId="{AEC0DE2E-0346-4DA9-9B10-DEA86EB47E96}" srcOrd="0" destOrd="3" presId="urn:microsoft.com/office/officeart/2018/2/layout/IconVerticalSolidList"/>
    <dgm:cxn modelId="{504FE5F0-6507-4636-B799-B476150AFE85}" srcId="{A5210A0A-843E-4042-85B7-373EF7BBC963}" destId="{E2C61723-3B0E-49F9-8B0D-43A46118954B}" srcOrd="0" destOrd="0" parTransId="{DB387892-9E92-4BAC-BF0C-64468E5D13CA}" sibTransId="{51C1C74A-5FC0-4D58-A3AF-BE05F1B1B019}"/>
    <dgm:cxn modelId="{E048779A-87F6-4D1C-83D6-BA23C1608DB9}" type="presParOf" srcId="{ABB159A2-A524-46B0-86B3-4727B15EB8DF}" destId="{FB29C29C-F7E5-4B9E-8B88-FD2D6795EBDE}" srcOrd="0" destOrd="0" presId="urn:microsoft.com/office/officeart/2018/2/layout/IconVerticalSolidList"/>
    <dgm:cxn modelId="{80500C98-FB85-4970-8A7F-A3285BBE60C4}" type="presParOf" srcId="{FB29C29C-F7E5-4B9E-8B88-FD2D6795EBDE}" destId="{BDB03FC3-829C-4E23-8C97-0873A64D325E}" srcOrd="0" destOrd="0" presId="urn:microsoft.com/office/officeart/2018/2/layout/IconVerticalSolidList"/>
    <dgm:cxn modelId="{B94FBE12-57BE-4CC0-A0EF-2289732356DA}" type="presParOf" srcId="{FB29C29C-F7E5-4B9E-8B88-FD2D6795EBDE}" destId="{478B682D-515B-4B84-9CD1-2B990887AD71}" srcOrd="1" destOrd="0" presId="urn:microsoft.com/office/officeart/2018/2/layout/IconVerticalSolidList"/>
    <dgm:cxn modelId="{1185620D-07EF-43E8-B596-8DEFF9A8B7F8}" type="presParOf" srcId="{FB29C29C-F7E5-4B9E-8B88-FD2D6795EBDE}" destId="{DA4C3391-47D1-44BF-8C5A-E4EBAFE0D37C}" srcOrd="2" destOrd="0" presId="urn:microsoft.com/office/officeart/2018/2/layout/IconVerticalSolidList"/>
    <dgm:cxn modelId="{B12FD4C8-C7FA-43CC-AABC-58B438689515}" type="presParOf" srcId="{FB29C29C-F7E5-4B9E-8B88-FD2D6795EBDE}" destId="{2D5410C7-54C9-458C-9BC5-3113748A8B4A}" srcOrd="3" destOrd="0" presId="urn:microsoft.com/office/officeart/2018/2/layout/IconVerticalSolidList"/>
    <dgm:cxn modelId="{B7ABEE83-DF17-4CF1-93B2-917A411077FB}" type="presParOf" srcId="{ABB159A2-A524-46B0-86B3-4727B15EB8DF}" destId="{48F07414-C28E-4E59-B574-7D104BE2B7B5}" srcOrd="1" destOrd="0" presId="urn:microsoft.com/office/officeart/2018/2/layout/IconVerticalSolidList"/>
    <dgm:cxn modelId="{D31F6FE6-65B5-44C8-9EDB-158E2406222E}" type="presParOf" srcId="{ABB159A2-A524-46B0-86B3-4727B15EB8DF}" destId="{DC54169C-36B7-4245-87B9-4FA2A42BBA68}" srcOrd="2" destOrd="0" presId="urn:microsoft.com/office/officeart/2018/2/layout/IconVerticalSolidList"/>
    <dgm:cxn modelId="{3C3C2294-8656-4D7C-9070-86978889184F}" type="presParOf" srcId="{DC54169C-36B7-4245-87B9-4FA2A42BBA68}" destId="{B74901D6-624E-495E-BEC1-7CAC3009E1E8}" srcOrd="0" destOrd="0" presId="urn:microsoft.com/office/officeart/2018/2/layout/IconVerticalSolidList"/>
    <dgm:cxn modelId="{CC040306-092D-4CBF-BC6C-25F3D4D5B705}" type="presParOf" srcId="{DC54169C-36B7-4245-87B9-4FA2A42BBA68}" destId="{81EF1CDC-6CD1-432D-83DD-A109A5954D54}" srcOrd="1" destOrd="0" presId="urn:microsoft.com/office/officeart/2018/2/layout/IconVerticalSolidList"/>
    <dgm:cxn modelId="{D012980F-C23A-4804-A276-299E4B67CC3B}" type="presParOf" srcId="{DC54169C-36B7-4245-87B9-4FA2A42BBA68}" destId="{04DA8719-35D7-49C7-A82B-8C1DEF4B0E33}" srcOrd="2" destOrd="0" presId="urn:microsoft.com/office/officeart/2018/2/layout/IconVerticalSolidList"/>
    <dgm:cxn modelId="{330C8ABC-C5B9-4E82-B070-6F331F979980}" type="presParOf" srcId="{DC54169C-36B7-4245-87B9-4FA2A42BBA68}" destId="{84634C25-2109-4C0E-88D2-23F38A06FDB0}" srcOrd="3" destOrd="0" presId="urn:microsoft.com/office/officeart/2018/2/layout/IconVerticalSolidList"/>
    <dgm:cxn modelId="{1B76667E-AE9F-46E1-8BB9-E99B76219F6C}" type="presParOf" srcId="{DC54169C-36B7-4245-87B9-4FA2A42BBA68}" destId="{AEC0DE2E-0346-4DA9-9B10-DEA86EB47E96}" srcOrd="4" destOrd="0" presId="urn:microsoft.com/office/officeart/2018/2/layout/IconVerticalSolidList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23F6C12-D167-4700-836A-D5799BCC4C24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D9993E-3DCE-4F8F-B768-B25282EEC312}">
      <dgm:prSet/>
      <dgm:spPr/>
      <dgm:t>
        <a:bodyPr/>
        <a:lstStyle/>
        <a:p>
          <a:pPr>
            <a:lnSpc>
              <a:spcPct val="100000"/>
            </a:lnSpc>
          </a:pPr>
          <a:r>
            <a:rPr lang="de-DE" dirty="0"/>
            <a:t>Von welcher Philosophie lässt man sich hauptsächlich beeinflussen?</a:t>
          </a:r>
          <a:endParaRPr lang="en-US" dirty="0"/>
        </a:p>
      </dgm:t>
    </dgm:pt>
    <dgm:pt modelId="{E74B6299-E1D2-4570-8EC2-A75BA2054314}" type="parTrans" cxnId="{7B0457F5-DFFB-490A-876D-883A03304F92}">
      <dgm:prSet/>
      <dgm:spPr/>
      <dgm:t>
        <a:bodyPr/>
        <a:lstStyle/>
        <a:p>
          <a:endParaRPr lang="en-US"/>
        </a:p>
      </dgm:t>
    </dgm:pt>
    <dgm:pt modelId="{A046CBDF-E5F3-4145-BD79-BA0955C57ECA}" type="sibTrans" cxnId="{7B0457F5-DFFB-490A-876D-883A03304F92}">
      <dgm:prSet/>
      <dgm:spPr/>
      <dgm:t>
        <a:bodyPr/>
        <a:lstStyle/>
        <a:p>
          <a:endParaRPr lang="en-US"/>
        </a:p>
      </dgm:t>
    </dgm:pt>
    <dgm:pt modelId="{7F210393-BF1E-4494-A41D-D40060B080F8}">
      <dgm:prSet/>
      <dgm:spPr/>
      <dgm:t>
        <a:bodyPr/>
        <a:lstStyle/>
        <a:p>
          <a:pPr>
            <a:lnSpc>
              <a:spcPct val="100000"/>
            </a:lnSpc>
          </a:pPr>
          <a:r>
            <a:rPr lang="de-DE" dirty="0"/>
            <a:t>Welche Motive sind einem wichtiger: Das Produkt oder monetärer Vorteil?</a:t>
          </a:r>
          <a:endParaRPr lang="en-US" dirty="0"/>
        </a:p>
      </dgm:t>
    </dgm:pt>
    <dgm:pt modelId="{3C288697-817B-4898-AC27-52E912E8F0EF}" type="parTrans" cxnId="{2D5CFC7B-6F49-4D80-A2D0-D7071CA88D17}">
      <dgm:prSet/>
      <dgm:spPr/>
      <dgm:t>
        <a:bodyPr/>
        <a:lstStyle/>
        <a:p>
          <a:endParaRPr lang="en-US"/>
        </a:p>
      </dgm:t>
    </dgm:pt>
    <dgm:pt modelId="{7A0E8762-D007-4223-BFF5-D6CEF66C1CF9}" type="sibTrans" cxnId="{2D5CFC7B-6F49-4D80-A2D0-D7071CA88D17}">
      <dgm:prSet/>
      <dgm:spPr/>
      <dgm:t>
        <a:bodyPr/>
        <a:lstStyle/>
        <a:p>
          <a:endParaRPr lang="en-US"/>
        </a:p>
      </dgm:t>
    </dgm:pt>
    <dgm:pt modelId="{1C190C02-2999-4689-A050-4464E3AFA0E3}" type="pres">
      <dgm:prSet presAssocID="{423F6C12-D167-4700-836A-D5799BCC4C24}" presName="root" presStyleCnt="0">
        <dgm:presLayoutVars>
          <dgm:dir/>
          <dgm:resizeHandles val="exact"/>
        </dgm:presLayoutVars>
      </dgm:prSet>
      <dgm:spPr/>
    </dgm:pt>
    <dgm:pt modelId="{81B8A6A3-8F8E-4976-A195-F889C37AA2DE}" type="pres">
      <dgm:prSet presAssocID="{1DD9993E-3DCE-4F8F-B768-B25282EEC312}" presName="compNode" presStyleCnt="0"/>
      <dgm:spPr/>
    </dgm:pt>
    <dgm:pt modelId="{8DB25667-ECAB-49CD-867B-E6528F622C00}" type="pres">
      <dgm:prSet presAssocID="{1DD9993E-3DCE-4F8F-B768-B25282EEC312}" presName="iconRect" presStyleLbl="node1" presStyleIdx="0" presStyleCnt="2"/>
      <dgm:spPr/>
    </dgm:pt>
    <dgm:pt modelId="{49709714-72D0-4B1F-9689-B26D9B116D66}" type="pres">
      <dgm:prSet presAssocID="{1DD9993E-3DCE-4F8F-B768-B25282EEC312}" presName="spaceRect" presStyleCnt="0"/>
      <dgm:spPr/>
    </dgm:pt>
    <dgm:pt modelId="{0E6D5052-1E7F-4341-8031-1FA6A5A65A70}" type="pres">
      <dgm:prSet presAssocID="{1DD9993E-3DCE-4F8F-B768-B25282EEC312}" presName="textRect" presStyleLbl="revTx" presStyleIdx="0" presStyleCnt="2">
        <dgm:presLayoutVars>
          <dgm:chMax val="1"/>
          <dgm:chPref val="1"/>
        </dgm:presLayoutVars>
      </dgm:prSet>
      <dgm:spPr/>
    </dgm:pt>
    <dgm:pt modelId="{DBCA595A-6036-4F56-8FBB-5838215E5848}" type="pres">
      <dgm:prSet presAssocID="{A046CBDF-E5F3-4145-BD79-BA0955C57ECA}" presName="sibTrans" presStyleCnt="0"/>
      <dgm:spPr/>
    </dgm:pt>
    <dgm:pt modelId="{19788123-D077-4D87-B51D-50E6544ADD6D}" type="pres">
      <dgm:prSet presAssocID="{7F210393-BF1E-4494-A41D-D40060B080F8}" presName="compNode" presStyleCnt="0"/>
      <dgm:spPr/>
    </dgm:pt>
    <dgm:pt modelId="{7516BC23-A765-457B-8556-751B841E1708}" type="pres">
      <dgm:prSet presAssocID="{7F210393-BF1E-4494-A41D-D40060B080F8}" presName="iconRect" presStyleLbl="node1" presStyleIdx="1" presStyleCnt="2"/>
      <dgm:spPr/>
    </dgm:pt>
    <dgm:pt modelId="{EEAE55A4-C73A-4B44-95EF-61BE0996A61E}" type="pres">
      <dgm:prSet presAssocID="{7F210393-BF1E-4494-A41D-D40060B080F8}" presName="spaceRect" presStyleCnt="0"/>
      <dgm:spPr/>
    </dgm:pt>
    <dgm:pt modelId="{9E5E6CB5-20CE-4776-A605-26A277C41ECE}" type="pres">
      <dgm:prSet presAssocID="{7F210393-BF1E-4494-A41D-D40060B080F8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2D5CFC7B-6F49-4D80-A2D0-D7071CA88D17}" srcId="{423F6C12-D167-4700-836A-D5799BCC4C24}" destId="{7F210393-BF1E-4494-A41D-D40060B080F8}" srcOrd="1" destOrd="0" parTransId="{3C288697-817B-4898-AC27-52E912E8F0EF}" sibTransId="{7A0E8762-D007-4223-BFF5-D6CEF66C1CF9}"/>
    <dgm:cxn modelId="{51B9AA81-2AAF-4936-9560-EFB3F42A9430}" type="presOf" srcId="{1DD9993E-3DCE-4F8F-B768-B25282EEC312}" destId="{0E6D5052-1E7F-4341-8031-1FA6A5A65A70}" srcOrd="0" destOrd="0" presId="urn:microsoft.com/office/officeart/2018/2/layout/IconLabelList"/>
    <dgm:cxn modelId="{127BD5D2-18DD-4CD6-A1E5-2E983640C935}" type="presOf" srcId="{7F210393-BF1E-4494-A41D-D40060B080F8}" destId="{9E5E6CB5-20CE-4776-A605-26A277C41ECE}" srcOrd="0" destOrd="0" presId="urn:microsoft.com/office/officeart/2018/2/layout/IconLabelList"/>
    <dgm:cxn modelId="{7AC614ED-A4A3-4EE9-BEC9-F8181C8698AA}" type="presOf" srcId="{423F6C12-D167-4700-836A-D5799BCC4C24}" destId="{1C190C02-2999-4689-A050-4464E3AFA0E3}" srcOrd="0" destOrd="0" presId="urn:microsoft.com/office/officeart/2018/2/layout/IconLabelList"/>
    <dgm:cxn modelId="{7B0457F5-DFFB-490A-876D-883A03304F92}" srcId="{423F6C12-D167-4700-836A-D5799BCC4C24}" destId="{1DD9993E-3DCE-4F8F-B768-B25282EEC312}" srcOrd="0" destOrd="0" parTransId="{E74B6299-E1D2-4570-8EC2-A75BA2054314}" sibTransId="{A046CBDF-E5F3-4145-BD79-BA0955C57ECA}"/>
    <dgm:cxn modelId="{BED1C019-FBA9-411C-8D91-5E5F28212FE4}" type="presParOf" srcId="{1C190C02-2999-4689-A050-4464E3AFA0E3}" destId="{81B8A6A3-8F8E-4976-A195-F889C37AA2DE}" srcOrd="0" destOrd="0" presId="urn:microsoft.com/office/officeart/2018/2/layout/IconLabelList"/>
    <dgm:cxn modelId="{B2E968AF-78FF-472C-90E3-34D0637FCC9D}" type="presParOf" srcId="{81B8A6A3-8F8E-4976-A195-F889C37AA2DE}" destId="{8DB25667-ECAB-49CD-867B-E6528F622C00}" srcOrd="0" destOrd="0" presId="urn:microsoft.com/office/officeart/2018/2/layout/IconLabelList"/>
    <dgm:cxn modelId="{50EF7ABF-EFC6-44CE-BBB2-147CACDF5DCA}" type="presParOf" srcId="{81B8A6A3-8F8E-4976-A195-F889C37AA2DE}" destId="{49709714-72D0-4B1F-9689-B26D9B116D66}" srcOrd="1" destOrd="0" presId="urn:microsoft.com/office/officeart/2018/2/layout/IconLabelList"/>
    <dgm:cxn modelId="{07515FDB-140B-4095-A0FF-134FB0B0154F}" type="presParOf" srcId="{81B8A6A3-8F8E-4976-A195-F889C37AA2DE}" destId="{0E6D5052-1E7F-4341-8031-1FA6A5A65A70}" srcOrd="2" destOrd="0" presId="urn:microsoft.com/office/officeart/2018/2/layout/IconLabelList"/>
    <dgm:cxn modelId="{1A8A6885-9DC7-41E0-A811-166E792FAA82}" type="presParOf" srcId="{1C190C02-2999-4689-A050-4464E3AFA0E3}" destId="{DBCA595A-6036-4F56-8FBB-5838215E5848}" srcOrd="1" destOrd="0" presId="urn:microsoft.com/office/officeart/2018/2/layout/IconLabelList"/>
    <dgm:cxn modelId="{5725D8F6-7DDF-4AE1-9E38-3890F4831443}" type="presParOf" srcId="{1C190C02-2999-4689-A050-4464E3AFA0E3}" destId="{19788123-D077-4D87-B51D-50E6544ADD6D}" srcOrd="2" destOrd="0" presId="urn:microsoft.com/office/officeart/2018/2/layout/IconLabelList"/>
    <dgm:cxn modelId="{5C6C37EB-1A9F-4C96-A6B9-EF821FB413E6}" type="presParOf" srcId="{19788123-D077-4D87-B51D-50E6544ADD6D}" destId="{7516BC23-A765-457B-8556-751B841E1708}" srcOrd="0" destOrd="0" presId="urn:microsoft.com/office/officeart/2018/2/layout/IconLabelList"/>
    <dgm:cxn modelId="{455FB822-7105-4CEA-A8F7-41F4D82E5947}" type="presParOf" srcId="{19788123-D077-4D87-B51D-50E6544ADD6D}" destId="{EEAE55A4-C73A-4B44-95EF-61BE0996A61E}" srcOrd="1" destOrd="0" presId="urn:microsoft.com/office/officeart/2018/2/layout/IconLabelList"/>
    <dgm:cxn modelId="{16C4A697-E6CB-484B-BF76-89AE8E67B8B9}" type="presParOf" srcId="{19788123-D077-4D87-B51D-50E6544ADD6D}" destId="{9E5E6CB5-20CE-4776-A605-26A277C41ECE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23F6C12-D167-4700-836A-D5799BCC4C24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D9993E-3DCE-4F8F-B768-B25282EEC312}">
      <dgm:prSet/>
      <dgm:spPr/>
      <dgm:t>
        <a:bodyPr/>
        <a:lstStyle/>
        <a:p>
          <a:pPr>
            <a:lnSpc>
              <a:spcPct val="100000"/>
            </a:lnSpc>
          </a:pPr>
          <a:r>
            <a:rPr lang="de-AT" dirty="0"/>
            <a:t>angemessener Freiheitsgrad zu welchem Preis </a:t>
          </a:r>
          <a:r>
            <a:rPr lang="de-AT" dirty="0">
              <a:sym typeface="Wingdings" pitchFamily="2" charset="2"/>
            </a:rPr>
            <a:t> trade-off</a:t>
          </a:r>
          <a:endParaRPr lang="en-US" dirty="0"/>
        </a:p>
      </dgm:t>
    </dgm:pt>
    <dgm:pt modelId="{E74B6299-E1D2-4570-8EC2-A75BA2054314}" type="parTrans" cxnId="{7B0457F5-DFFB-490A-876D-883A03304F92}">
      <dgm:prSet/>
      <dgm:spPr/>
      <dgm:t>
        <a:bodyPr/>
        <a:lstStyle/>
        <a:p>
          <a:endParaRPr lang="en-US"/>
        </a:p>
      </dgm:t>
    </dgm:pt>
    <dgm:pt modelId="{A046CBDF-E5F3-4145-BD79-BA0955C57ECA}" type="sibTrans" cxnId="{7B0457F5-DFFB-490A-876D-883A03304F92}">
      <dgm:prSet/>
      <dgm:spPr/>
      <dgm:t>
        <a:bodyPr/>
        <a:lstStyle/>
        <a:p>
          <a:endParaRPr lang="en-US"/>
        </a:p>
      </dgm:t>
    </dgm:pt>
    <dgm:pt modelId="{AC2519DD-F94F-5340-8761-C338B0C2F456}">
      <dgm:prSet/>
      <dgm:spPr/>
      <dgm:t>
        <a:bodyPr/>
        <a:lstStyle/>
        <a:p>
          <a:pPr>
            <a:lnSpc>
              <a:spcPct val="100000"/>
            </a:lnSpc>
          </a:pPr>
          <a:r>
            <a:rPr lang="de-DE" dirty="0"/>
            <a:t>breitere Auswahl von verschiedenster Qualität</a:t>
          </a:r>
        </a:p>
      </dgm:t>
    </dgm:pt>
    <dgm:pt modelId="{9E7BA92F-29F4-4C4E-890C-64B63419FEBB}" type="parTrans" cxnId="{6B13D476-D08A-F340-AAAE-2C687F5FEDF4}">
      <dgm:prSet/>
      <dgm:spPr/>
      <dgm:t>
        <a:bodyPr/>
        <a:lstStyle/>
        <a:p>
          <a:endParaRPr lang="de-DE"/>
        </a:p>
      </dgm:t>
    </dgm:pt>
    <dgm:pt modelId="{E9DAA690-C76B-3642-830D-429D1A50613D}" type="sibTrans" cxnId="{6B13D476-D08A-F340-AAAE-2C687F5FEDF4}">
      <dgm:prSet/>
      <dgm:spPr/>
      <dgm:t>
        <a:bodyPr/>
        <a:lstStyle/>
        <a:p>
          <a:endParaRPr lang="de-DE"/>
        </a:p>
      </dgm:t>
    </dgm:pt>
    <dgm:pt modelId="{1C190C02-2999-4689-A050-4464E3AFA0E3}" type="pres">
      <dgm:prSet presAssocID="{423F6C12-D167-4700-836A-D5799BCC4C24}" presName="root" presStyleCnt="0">
        <dgm:presLayoutVars>
          <dgm:dir/>
          <dgm:resizeHandles val="exact"/>
        </dgm:presLayoutVars>
      </dgm:prSet>
      <dgm:spPr/>
    </dgm:pt>
    <dgm:pt modelId="{BBDD44CA-BDFA-3B47-84F6-377240848F52}" type="pres">
      <dgm:prSet presAssocID="{AC2519DD-F94F-5340-8761-C338B0C2F456}" presName="compNode" presStyleCnt="0"/>
      <dgm:spPr/>
    </dgm:pt>
    <dgm:pt modelId="{5A5C8EF0-E6D7-6C4E-8A72-F808A33E6AAC}" type="pres">
      <dgm:prSet presAssocID="{AC2519DD-F94F-5340-8761-C338B0C2F456}" presName="iconRect" presStyleLbl="node1" presStyleIdx="0" presStyleCnt="2"/>
      <dgm:spPr/>
    </dgm:pt>
    <dgm:pt modelId="{0B486DA3-7804-A04E-AA63-ADB1AE14071E}" type="pres">
      <dgm:prSet presAssocID="{AC2519DD-F94F-5340-8761-C338B0C2F456}" presName="spaceRect" presStyleCnt="0"/>
      <dgm:spPr/>
    </dgm:pt>
    <dgm:pt modelId="{F11C2501-B3ED-7247-8B52-ADAD27B6C9F0}" type="pres">
      <dgm:prSet presAssocID="{AC2519DD-F94F-5340-8761-C338B0C2F456}" presName="textRect" presStyleLbl="revTx" presStyleIdx="0" presStyleCnt="2">
        <dgm:presLayoutVars>
          <dgm:chMax val="1"/>
          <dgm:chPref val="1"/>
        </dgm:presLayoutVars>
      </dgm:prSet>
      <dgm:spPr/>
    </dgm:pt>
    <dgm:pt modelId="{C89F3557-6BDD-1F45-8720-4DDF9F1EE7FC}" type="pres">
      <dgm:prSet presAssocID="{E9DAA690-C76B-3642-830D-429D1A50613D}" presName="sibTrans" presStyleCnt="0"/>
      <dgm:spPr/>
    </dgm:pt>
    <dgm:pt modelId="{81B8A6A3-8F8E-4976-A195-F889C37AA2DE}" type="pres">
      <dgm:prSet presAssocID="{1DD9993E-3DCE-4F8F-B768-B25282EEC312}" presName="compNode" presStyleCnt="0"/>
      <dgm:spPr/>
    </dgm:pt>
    <dgm:pt modelId="{8DB25667-ECAB-49CD-867B-E6528F622C00}" type="pres">
      <dgm:prSet presAssocID="{1DD9993E-3DCE-4F8F-B768-B25282EEC312}" presName="iconRect" presStyleLbl="node1" presStyleIdx="1" presStyleCnt="2"/>
      <dgm:spPr/>
    </dgm:pt>
    <dgm:pt modelId="{49709714-72D0-4B1F-9689-B26D9B116D66}" type="pres">
      <dgm:prSet presAssocID="{1DD9993E-3DCE-4F8F-B768-B25282EEC312}" presName="spaceRect" presStyleCnt="0"/>
      <dgm:spPr/>
    </dgm:pt>
    <dgm:pt modelId="{0E6D5052-1E7F-4341-8031-1FA6A5A65A70}" type="pres">
      <dgm:prSet presAssocID="{1DD9993E-3DCE-4F8F-B768-B25282EEC312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89F62B3B-9A98-3248-A155-2459BFB3A671}" type="presOf" srcId="{AC2519DD-F94F-5340-8761-C338B0C2F456}" destId="{F11C2501-B3ED-7247-8B52-ADAD27B6C9F0}" srcOrd="0" destOrd="0" presId="urn:microsoft.com/office/officeart/2018/2/layout/IconLabelList"/>
    <dgm:cxn modelId="{BEBFE23D-F22F-4949-81B5-C661519EC6F3}" type="presOf" srcId="{1DD9993E-3DCE-4F8F-B768-B25282EEC312}" destId="{0E6D5052-1E7F-4341-8031-1FA6A5A65A70}" srcOrd="0" destOrd="0" presId="urn:microsoft.com/office/officeart/2018/2/layout/IconLabelList"/>
    <dgm:cxn modelId="{6B13D476-D08A-F340-AAAE-2C687F5FEDF4}" srcId="{423F6C12-D167-4700-836A-D5799BCC4C24}" destId="{AC2519DD-F94F-5340-8761-C338B0C2F456}" srcOrd="0" destOrd="0" parTransId="{9E7BA92F-29F4-4C4E-890C-64B63419FEBB}" sibTransId="{E9DAA690-C76B-3642-830D-429D1A50613D}"/>
    <dgm:cxn modelId="{7AC614ED-A4A3-4EE9-BEC9-F8181C8698AA}" type="presOf" srcId="{423F6C12-D167-4700-836A-D5799BCC4C24}" destId="{1C190C02-2999-4689-A050-4464E3AFA0E3}" srcOrd="0" destOrd="0" presId="urn:microsoft.com/office/officeart/2018/2/layout/IconLabelList"/>
    <dgm:cxn modelId="{7B0457F5-DFFB-490A-876D-883A03304F92}" srcId="{423F6C12-D167-4700-836A-D5799BCC4C24}" destId="{1DD9993E-3DCE-4F8F-B768-B25282EEC312}" srcOrd="1" destOrd="0" parTransId="{E74B6299-E1D2-4570-8EC2-A75BA2054314}" sibTransId="{A046CBDF-E5F3-4145-BD79-BA0955C57ECA}"/>
    <dgm:cxn modelId="{3B4B5E6B-3ADD-654E-A076-4DA90B0FFF0E}" type="presParOf" srcId="{1C190C02-2999-4689-A050-4464E3AFA0E3}" destId="{BBDD44CA-BDFA-3B47-84F6-377240848F52}" srcOrd="0" destOrd="0" presId="urn:microsoft.com/office/officeart/2018/2/layout/IconLabelList"/>
    <dgm:cxn modelId="{831B7803-ED8C-C047-95B6-87F70394F2D6}" type="presParOf" srcId="{BBDD44CA-BDFA-3B47-84F6-377240848F52}" destId="{5A5C8EF0-E6D7-6C4E-8A72-F808A33E6AAC}" srcOrd="0" destOrd="0" presId="urn:microsoft.com/office/officeart/2018/2/layout/IconLabelList"/>
    <dgm:cxn modelId="{292808F4-79EA-D241-B93B-3868A0503574}" type="presParOf" srcId="{BBDD44CA-BDFA-3B47-84F6-377240848F52}" destId="{0B486DA3-7804-A04E-AA63-ADB1AE14071E}" srcOrd="1" destOrd="0" presId="urn:microsoft.com/office/officeart/2018/2/layout/IconLabelList"/>
    <dgm:cxn modelId="{26959D60-4480-A542-8D50-265E2E13AAF7}" type="presParOf" srcId="{BBDD44CA-BDFA-3B47-84F6-377240848F52}" destId="{F11C2501-B3ED-7247-8B52-ADAD27B6C9F0}" srcOrd="2" destOrd="0" presId="urn:microsoft.com/office/officeart/2018/2/layout/IconLabelList"/>
    <dgm:cxn modelId="{B1494BF4-FA51-F64F-93A8-A7F25ADC633E}" type="presParOf" srcId="{1C190C02-2999-4689-A050-4464E3AFA0E3}" destId="{C89F3557-6BDD-1F45-8720-4DDF9F1EE7FC}" srcOrd="1" destOrd="0" presId="urn:microsoft.com/office/officeart/2018/2/layout/IconLabelList"/>
    <dgm:cxn modelId="{AFACDBEB-BC80-3644-859B-AACE3EC18D8B}" type="presParOf" srcId="{1C190C02-2999-4689-A050-4464E3AFA0E3}" destId="{81B8A6A3-8F8E-4976-A195-F889C37AA2DE}" srcOrd="2" destOrd="0" presId="urn:microsoft.com/office/officeart/2018/2/layout/IconLabelList"/>
    <dgm:cxn modelId="{4EE5E393-C049-3B4A-93C7-0FF4D9800B3C}" type="presParOf" srcId="{81B8A6A3-8F8E-4976-A195-F889C37AA2DE}" destId="{8DB25667-ECAB-49CD-867B-E6528F622C00}" srcOrd="0" destOrd="0" presId="urn:microsoft.com/office/officeart/2018/2/layout/IconLabelList"/>
    <dgm:cxn modelId="{D2D4E12F-BC21-C845-8FCB-4E50A8667759}" type="presParOf" srcId="{81B8A6A3-8F8E-4976-A195-F889C37AA2DE}" destId="{49709714-72D0-4B1F-9689-B26D9B116D66}" srcOrd="1" destOrd="0" presId="urn:microsoft.com/office/officeart/2018/2/layout/IconLabelList"/>
    <dgm:cxn modelId="{487CA273-4968-7D49-9C31-97F3203FD7C7}" type="presParOf" srcId="{81B8A6A3-8F8E-4976-A195-F889C37AA2DE}" destId="{0E6D5052-1E7F-4341-8031-1FA6A5A65A70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FFD4B1-B291-47D3-A6A8-248A9CAB6C25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FDD5828-1B55-41D8-BA35-BA980E9B572F}">
      <dgm:prSet/>
      <dgm:spPr/>
      <dgm:t>
        <a:bodyPr/>
        <a:lstStyle/>
        <a:p>
          <a:pPr>
            <a:lnSpc>
              <a:spcPct val="100000"/>
            </a:lnSpc>
          </a:pPr>
          <a:r>
            <a:rPr lang="de-DE" dirty="0"/>
            <a:t>Journalartikel: Adoption </a:t>
          </a:r>
          <a:r>
            <a:rPr lang="de-DE" dirty="0" err="1"/>
            <a:t>of</a:t>
          </a:r>
          <a:r>
            <a:rPr lang="de-DE" dirty="0"/>
            <a:t> open-</a:t>
          </a:r>
          <a:r>
            <a:rPr lang="de-DE" dirty="0" err="1"/>
            <a:t>source</a:t>
          </a:r>
          <a:r>
            <a:rPr lang="de-DE" dirty="0"/>
            <a:t> </a:t>
          </a:r>
          <a:r>
            <a:rPr lang="de-DE" dirty="0" err="1"/>
            <a:t>software</a:t>
          </a:r>
          <a:r>
            <a:rPr lang="de-DE" dirty="0"/>
            <a:t> versus </a:t>
          </a:r>
          <a:r>
            <a:rPr lang="de-DE" dirty="0" err="1"/>
            <a:t>proprietary</a:t>
          </a:r>
          <a:r>
            <a:rPr lang="de-DE" dirty="0"/>
            <a:t> </a:t>
          </a:r>
          <a:r>
            <a:rPr lang="de-DE" dirty="0" err="1"/>
            <a:t>software</a:t>
          </a:r>
          <a:r>
            <a:rPr lang="de-DE" dirty="0"/>
            <a:t>: An </a:t>
          </a:r>
          <a:r>
            <a:rPr lang="de-DE" dirty="0" err="1"/>
            <a:t>exploratory</a:t>
          </a:r>
          <a:r>
            <a:rPr lang="de-DE" dirty="0"/>
            <a:t> </a:t>
          </a:r>
          <a:r>
            <a:rPr lang="de-DE" dirty="0" err="1"/>
            <a:t>study</a:t>
          </a:r>
          <a:r>
            <a:rPr lang="de-DE" dirty="0"/>
            <a:t> von </a:t>
          </a:r>
          <a:r>
            <a:rPr lang="de-DE" dirty="0" err="1"/>
            <a:t>Swati</a:t>
          </a:r>
          <a:r>
            <a:rPr lang="de-DE" dirty="0"/>
            <a:t> </a:t>
          </a:r>
          <a:r>
            <a:rPr lang="de-DE" dirty="0" err="1"/>
            <a:t>Dhir</a:t>
          </a:r>
          <a:r>
            <a:rPr lang="de-DE" dirty="0"/>
            <a:t> (2017)</a:t>
          </a:r>
          <a:endParaRPr lang="en-US" dirty="0"/>
        </a:p>
      </dgm:t>
    </dgm:pt>
    <dgm:pt modelId="{9D4997EB-1FDD-4E40-9CB3-A69F4EC9C475}" type="parTrans" cxnId="{3DD4AC98-633B-4721-BC1E-E234FA02A24F}">
      <dgm:prSet/>
      <dgm:spPr/>
      <dgm:t>
        <a:bodyPr/>
        <a:lstStyle/>
        <a:p>
          <a:endParaRPr lang="en-US"/>
        </a:p>
      </dgm:t>
    </dgm:pt>
    <dgm:pt modelId="{A0C77E5E-9CE4-48A9-9801-16F9753D3F7D}" type="sibTrans" cxnId="{3DD4AC98-633B-4721-BC1E-E234FA02A24F}">
      <dgm:prSet/>
      <dgm:spPr/>
      <dgm:t>
        <a:bodyPr/>
        <a:lstStyle/>
        <a:p>
          <a:endParaRPr lang="en-US"/>
        </a:p>
      </dgm:t>
    </dgm:pt>
    <dgm:pt modelId="{D0EB9BED-EE7D-40E5-A56C-BB454D8E29A4}">
      <dgm:prSet/>
      <dgm:spPr/>
      <dgm:t>
        <a:bodyPr/>
        <a:lstStyle/>
        <a:p>
          <a:pPr>
            <a:lnSpc>
              <a:spcPct val="100000"/>
            </a:lnSpc>
          </a:pPr>
          <a:r>
            <a:rPr lang="de-DE"/>
            <a:t>Journalartikel:  Competition Between Open Source and Proprietary Software: Strategies for Survival von Michael Sacks (2015)</a:t>
          </a:r>
          <a:endParaRPr lang="en-US"/>
        </a:p>
      </dgm:t>
    </dgm:pt>
    <dgm:pt modelId="{5FF57424-8A37-47AA-BC56-91FAA308810C}" type="parTrans" cxnId="{50031874-7462-435D-99E6-609086B4B884}">
      <dgm:prSet/>
      <dgm:spPr/>
      <dgm:t>
        <a:bodyPr/>
        <a:lstStyle/>
        <a:p>
          <a:endParaRPr lang="en-US"/>
        </a:p>
      </dgm:t>
    </dgm:pt>
    <dgm:pt modelId="{122BCC6A-2D1A-4D4F-A918-F9CAA5DED4AB}" type="sibTrans" cxnId="{50031874-7462-435D-99E6-609086B4B884}">
      <dgm:prSet/>
      <dgm:spPr/>
      <dgm:t>
        <a:bodyPr/>
        <a:lstStyle/>
        <a:p>
          <a:endParaRPr lang="en-US"/>
        </a:p>
      </dgm:t>
    </dgm:pt>
    <dgm:pt modelId="{9CE2BD27-B4F4-4792-8725-77A90C30A9EE}">
      <dgm:prSet/>
      <dgm:spPr/>
      <dgm:t>
        <a:bodyPr/>
        <a:lstStyle/>
        <a:p>
          <a:pPr>
            <a:lnSpc>
              <a:spcPct val="100000"/>
            </a:lnSpc>
          </a:pPr>
          <a:r>
            <a:rPr lang="de-DE"/>
            <a:t>Essay: Why Software Should Not Have Owners. von Richard M. Stallman (1994)</a:t>
          </a:r>
          <a:endParaRPr lang="en-US"/>
        </a:p>
      </dgm:t>
    </dgm:pt>
    <dgm:pt modelId="{EF7EE98E-CC2B-4289-89DD-BBFEA6DD16F3}" type="parTrans" cxnId="{C2280F6B-B02B-4FF4-B6FF-DF26E3EF4790}">
      <dgm:prSet/>
      <dgm:spPr/>
      <dgm:t>
        <a:bodyPr/>
        <a:lstStyle/>
        <a:p>
          <a:endParaRPr lang="en-US"/>
        </a:p>
      </dgm:t>
    </dgm:pt>
    <dgm:pt modelId="{C679C67D-35E8-4DC2-B4AF-9321F6183702}" type="sibTrans" cxnId="{C2280F6B-B02B-4FF4-B6FF-DF26E3EF4790}">
      <dgm:prSet/>
      <dgm:spPr/>
      <dgm:t>
        <a:bodyPr/>
        <a:lstStyle/>
        <a:p>
          <a:endParaRPr lang="en-US"/>
        </a:p>
      </dgm:t>
    </dgm:pt>
    <dgm:pt modelId="{C100375C-782A-4751-8958-C0E5848C2688}">
      <dgm:prSet/>
      <dgm:spPr/>
      <dgm:t>
        <a:bodyPr/>
        <a:lstStyle/>
        <a:p>
          <a:pPr>
            <a:lnSpc>
              <a:spcPct val="100000"/>
            </a:lnSpc>
          </a:pPr>
          <a:r>
            <a:rPr lang="de-DE"/>
            <a:t>Journalartikel: Working for Free? Motivations for Participating in Open-Source Projects von Hars &amp; Ou (2002)</a:t>
          </a:r>
          <a:endParaRPr lang="en-US"/>
        </a:p>
      </dgm:t>
    </dgm:pt>
    <dgm:pt modelId="{3021F370-EB60-47AF-9BD1-8371E4BF327E}" type="parTrans" cxnId="{34DBC431-7DD4-4B3C-BC5E-A46DF86EB9DD}">
      <dgm:prSet/>
      <dgm:spPr/>
      <dgm:t>
        <a:bodyPr/>
        <a:lstStyle/>
        <a:p>
          <a:endParaRPr lang="en-US"/>
        </a:p>
      </dgm:t>
    </dgm:pt>
    <dgm:pt modelId="{1222EB86-95B5-4366-9FE6-E05215374DB4}" type="sibTrans" cxnId="{34DBC431-7DD4-4B3C-BC5E-A46DF86EB9DD}">
      <dgm:prSet/>
      <dgm:spPr/>
      <dgm:t>
        <a:bodyPr/>
        <a:lstStyle/>
        <a:p>
          <a:endParaRPr lang="en-US"/>
        </a:p>
      </dgm:t>
    </dgm:pt>
    <dgm:pt modelId="{5B5A6A73-5A58-459D-BD00-C11006BA8AF6}" type="pres">
      <dgm:prSet presAssocID="{93FFD4B1-B291-47D3-A6A8-248A9CAB6C25}" presName="root" presStyleCnt="0">
        <dgm:presLayoutVars>
          <dgm:dir/>
          <dgm:resizeHandles val="exact"/>
        </dgm:presLayoutVars>
      </dgm:prSet>
      <dgm:spPr/>
    </dgm:pt>
    <dgm:pt modelId="{7F76937B-5041-4949-A259-D0ADC7751A71}" type="pres">
      <dgm:prSet presAssocID="{3FDD5828-1B55-41D8-BA35-BA980E9B572F}" presName="compNode" presStyleCnt="0"/>
      <dgm:spPr/>
    </dgm:pt>
    <dgm:pt modelId="{EAC30ACC-FDC1-468F-A42D-16690B9646FF}" type="pres">
      <dgm:prSet presAssocID="{3FDD5828-1B55-41D8-BA35-BA980E9B572F}" presName="bgRect" presStyleLbl="bgShp" presStyleIdx="0" presStyleCnt="4"/>
      <dgm:spPr/>
    </dgm:pt>
    <dgm:pt modelId="{B7ED2018-8849-4E7A-860F-E07D61681C0D}" type="pres">
      <dgm:prSet presAssocID="{3FDD5828-1B55-41D8-BA35-BA980E9B572F}" presName="iconRect" presStyleLbl="node1" presStyleIdx="0" presStyleCnt="4"/>
      <dgm:spPr>
        <a:ln>
          <a:noFill/>
        </a:ln>
      </dgm:spPr>
    </dgm:pt>
    <dgm:pt modelId="{8564A425-1B9C-45C9-9CC6-D4D412C6B55A}" type="pres">
      <dgm:prSet presAssocID="{3FDD5828-1B55-41D8-BA35-BA980E9B572F}" presName="spaceRect" presStyleCnt="0"/>
      <dgm:spPr/>
    </dgm:pt>
    <dgm:pt modelId="{EF459490-9394-4279-95D7-D71BE042C75B}" type="pres">
      <dgm:prSet presAssocID="{3FDD5828-1B55-41D8-BA35-BA980E9B572F}" presName="parTx" presStyleLbl="revTx" presStyleIdx="0" presStyleCnt="4">
        <dgm:presLayoutVars>
          <dgm:chMax val="0"/>
          <dgm:chPref val="0"/>
        </dgm:presLayoutVars>
      </dgm:prSet>
      <dgm:spPr/>
    </dgm:pt>
    <dgm:pt modelId="{325F3B1A-35D1-418C-B1E2-DEBD6BD6E5A8}" type="pres">
      <dgm:prSet presAssocID="{A0C77E5E-9CE4-48A9-9801-16F9753D3F7D}" presName="sibTrans" presStyleCnt="0"/>
      <dgm:spPr/>
    </dgm:pt>
    <dgm:pt modelId="{F3380CD8-8D13-45EC-AAFA-51CD6D4C31C4}" type="pres">
      <dgm:prSet presAssocID="{D0EB9BED-EE7D-40E5-A56C-BB454D8E29A4}" presName="compNode" presStyleCnt="0"/>
      <dgm:spPr/>
    </dgm:pt>
    <dgm:pt modelId="{3298A982-F635-44DF-ACD0-7D3BB3EC2F2E}" type="pres">
      <dgm:prSet presAssocID="{D0EB9BED-EE7D-40E5-A56C-BB454D8E29A4}" presName="bgRect" presStyleLbl="bgShp" presStyleIdx="1" presStyleCnt="4"/>
      <dgm:spPr/>
    </dgm:pt>
    <dgm:pt modelId="{CC8E156C-5A00-4768-BDCA-73DF842F6CB2}" type="pres">
      <dgm:prSet presAssocID="{D0EB9BED-EE7D-40E5-A56C-BB454D8E29A4}" presName="iconRect" presStyleLbl="node1" presStyleIdx="1" presStyleCnt="4"/>
      <dgm:spPr>
        <a:ln>
          <a:noFill/>
        </a:ln>
      </dgm:spPr>
    </dgm:pt>
    <dgm:pt modelId="{A42440C7-CB9C-48AB-9CEC-C0EF505D9F3C}" type="pres">
      <dgm:prSet presAssocID="{D0EB9BED-EE7D-40E5-A56C-BB454D8E29A4}" presName="spaceRect" presStyleCnt="0"/>
      <dgm:spPr/>
    </dgm:pt>
    <dgm:pt modelId="{8BFD9626-43C0-413F-B161-0A5544206D00}" type="pres">
      <dgm:prSet presAssocID="{D0EB9BED-EE7D-40E5-A56C-BB454D8E29A4}" presName="parTx" presStyleLbl="revTx" presStyleIdx="1" presStyleCnt="4">
        <dgm:presLayoutVars>
          <dgm:chMax val="0"/>
          <dgm:chPref val="0"/>
        </dgm:presLayoutVars>
      </dgm:prSet>
      <dgm:spPr/>
    </dgm:pt>
    <dgm:pt modelId="{100AA6A3-7159-466B-A55E-382FF2D56459}" type="pres">
      <dgm:prSet presAssocID="{122BCC6A-2D1A-4D4F-A918-F9CAA5DED4AB}" presName="sibTrans" presStyleCnt="0"/>
      <dgm:spPr/>
    </dgm:pt>
    <dgm:pt modelId="{16FDDE3F-B3CD-4819-B72D-83690425E9CC}" type="pres">
      <dgm:prSet presAssocID="{9CE2BD27-B4F4-4792-8725-77A90C30A9EE}" presName="compNode" presStyleCnt="0"/>
      <dgm:spPr/>
    </dgm:pt>
    <dgm:pt modelId="{878E5065-9A42-45C9-BC62-8FBBC1BDA9B5}" type="pres">
      <dgm:prSet presAssocID="{9CE2BD27-B4F4-4792-8725-77A90C30A9EE}" presName="bgRect" presStyleLbl="bgShp" presStyleIdx="2" presStyleCnt="4"/>
      <dgm:spPr/>
    </dgm:pt>
    <dgm:pt modelId="{81B8225E-6819-42E5-BD08-BC1F8149A8BD}" type="pres">
      <dgm:prSet presAssocID="{9CE2BD27-B4F4-4792-8725-77A90C30A9EE}" presName="iconRect" presStyleLbl="node1" presStyleIdx="2" presStyleCnt="4"/>
      <dgm:spPr>
        <a:ln>
          <a:noFill/>
        </a:ln>
      </dgm:spPr>
    </dgm:pt>
    <dgm:pt modelId="{A5C364CA-6712-460D-8C51-5236C659DF62}" type="pres">
      <dgm:prSet presAssocID="{9CE2BD27-B4F4-4792-8725-77A90C30A9EE}" presName="spaceRect" presStyleCnt="0"/>
      <dgm:spPr/>
    </dgm:pt>
    <dgm:pt modelId="{DB40A993-F0F6-4CFB-B405-373063BDCF4B}" type="pres">
      <dgm:prSet presAssocID="{9CE2BD27-B4F4-4792-8725-77A90C30A9EE}" presName="parTx" presStyleLbl="revTx" presStyleIdx="2" presStyleCnt="4">
        <dgm:presLayoutVars>
          <dgm:chMax val="0"/>
          <dgm:chPref val="0"/>
        </dgm:presLayoutVars>
      </dgm:prSet>
      <dgm:spPr/>
    </dgm:pt>
    <dgm:pt modelId="{AD9C083B-5572-47D5-8266-BD1A696AE2C4}" type="pres">
      <dgm:prSet presAssocID="{C679C67D-35E8-4DC2-B4AF-9321F6183702}" presName="sibTrans" presStyleCnt="0"/>
      <dgm:spPr/>
    </dgm:pt>
    <dgm:pt modelId="{582F6773-EE0C-4A59-A73B-D75B4BA818D9}" type="pres">
      <dgm:prSet presAssocID="{C100375C-782A-4751-8958-C0E5848C2688}" presName="compNode" presStyleCnt="0"/>
      <dgm:spPr/>
    </dgm:pt>
    <dgm:pt modelId="{46D6C2DC-34CF-4200-BAD6-E6D65452DEBD}" type="pres">
      <dgm:prSet presAssocID="{C100375C-782A-4751-8958-C0E5848C2688}" presName="bgRect" presStyleLbl="bgShp" presStyleIdx="3" presStyleCnt="4"/>
      <dgm:spPr/>
    </dgm:pt>
    <dgm:pt modelId="{AD7BDBA6-950C-4329-8A63-AB66B6F00D9D}" type="pres">
      <dgm:prSet presAssocID="{C100375C-782A-4751-8958-C0E5848C2688}" presName="iconRect" presStyleLbl="node1" presStyleIdx="3" presStyleCnt="4"/>
      <dgm:spPr>
        <a:ln>
          <a:noFill/>
        </a:ln>
      </dgm:spPr>
    </dgm:pt>
    <dgm:pt modelId="{C22C8927-E9EB-44E0-9ABC-10DE5D8E1B07}" type="pres">
      <dgm:prSet presAssocID="{C100375C-782A-4751-8958-C0E5848C2688}" presName="spaceRect" presStyleCnt="0"/>
      <dgm:spPr/>
    </dgm:pt>
    <dgm:pt modelId="{A1A6EEF7-A58C-410B-A222-2A2651950D02}" type="pres">
      <dgm:prSet presAssocID="{C100375C-782A-4751-8958-C0E5848C2688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D3591B2F-56D7-4E25-9327-931E19C19DAE}" type="presOf" srcId="{C100375C-782A-4751-8958-C0E5848C2688}" destId="{A1A6EEF7-A58C-410B-A222-2A2651950D02}" srcOrd="0" destOrd="0" presId="urn:microsoft.com/office/officeart/2018/2/layout/IconVerticalSolidList"/>
    <dgm:cxn modelId="{34DBC431-7DD4-4B3C-BC5E-A46DF86EB9DD}" srcId="{93FFD4B1-B291-47D3-A6A8-248A9CAB6C25}" destId="{C100375C-782A-4751-8958-C0E5848C2688}" srcOrd="3" destOrd="0" parTransId="{3021F370-EB60-47AF-9BD1-8371E4BF327E}" sibTransId="{1222EB86-95B5-4366-9FE6-E05215374DB4}"/>
    <dgm:cxn modelId="{75BA0B38-371B-48AD-993D-8D250CD17EB5}" type="presOf" srcId="{D0EB9BED-EE7D-40E5-A56C-BB454D8E29A4}" destId="{8BFD9626-43C0-413F-B161-0A5544206D00}" srcOrd="0" destOrd="0" presId="urn:microsoft.com/office/officeart/2018/2/layout/IconVerticalSolidList"/>
    <dgm:cxn modelId="{01BF7669-4751-413D-AEEE-5024A601C069}" type="presOf" srcId="{9CE2BD27-B4F4-4792-8725-77A90C30A9EE}" destId="{DB40A993-F0F6-4CFB-B405-373063BDCF4B}" srcOrd="0" destOrd="0" presId="urn:microsoft.com/office/officeart/2018/2/layout/IconVerticalSolidList"/>
    <dgm:cxn modelId="{C2280F6B-B02B-4FF4-B6FF-DF26E3EF4790}" srcId="{93FFD4B1-B291-47D3-A6A8-248A9CAB6C25}" destId="{9CE2BD27-B4F4-4792-8725-77A90C30A9EE}" srcOrd="2" destOrd="0" parTransId="{EF7EE98E-CC2B-4289-89DD-BBFEA6DD16F3}" sibTransId="{C679C67D-35E8-4DC2-B4AF-9321F6183702}"/>
    <dgm:cxn modelId="{50031874-7462-435D-99E6-609086B4B884}" srcId="{93FFD4B1-B291-47D3-A6A8-248A9CAB6C25}" destId="{D0EB9BED-EE7D-40E5-A56C-BB454D8E29A4}" srcOrd="1" destOrd="0" parTransId="{5FF57424-8A37-47AA-BC56-91FAA308810C}" sibTransId="{122BCC6A-2D1A-4D4F-A918-F9CAA5DED4AB}"/>
    <dgm:cxn modelId="{625BBC82-2589-4E1E-9B69-2062987C6745}" type="presOf" srcId="{3FDD5828-1B55-41D8-BA35-BA980E9B572F}" destId="{EF459490-9394-4279-95D7-D71BE042C75B}" srcOrd="0" destOrd="0" presId="urn:microsoft.com/office/officeart/2018/2/layout/IconVerticalSolidList"/>
    <dgm:cxn modelId="{637A8588-3649-42AB-AAD9-E2C75602328B}" type="presOf" srcId="{93FFD4B1-B291-47D3-A6A8-248A9CAB6C25}" destId="{5B5A6A73-5A58-459D-BD00-C11006BA8AF6}" srcOrd="0" destOrd="0" presId="urn:microsoft.com/office/officeart/2018/2/layout/IconVerticalSolidList"/>
    <dgm:cxn modelId="{3DD4AC98-633B-4721-BC1E-E234FA02A24F}" srcId="{93FFD4B1-B291-47D3-A6A8-248A9CAB6C25}" destId="{3FDD5828-1B55-41D8-BA35-BA980E9B572F}" srcOrd="0" destOrd="0" parTransId="{9D4997EB-1FDD-4E40-9CB3-A69F4EC9C475}" sibTransId="{A0C77E5E-9CE4-48A9-9801-16F9753D3F7D}"/>
    <dgm:cxn modelId="{B55742C6-39D3-4E15-9202-8B0D7E923E87}" type="presParOf" srcId="{5B5A6A73-5A58-459D-BD00-C11006BA8AF6}" destId="{7F76937B-5041-4949-A259-D0ADC7751A71}" srcOrd="0" destOrd="0" presId="urn:microsoft.com/office/officeart/2018/2/layout/IconVerticalSolidList"/>
    <dgm:cxn modelId="{1213B381-8083-4811-B14D-26AFE43C85B6}" type="presParOf" srcId="{7F76937B-5041-4949-A259-D0ADC7751A71}" destId="{EAC30ACC-FDC1-468F-A42D-16690B9646FF}" srcOrd="0" destOrd="0" presId="urn:microsoft.com/office/officeart/2018/2/layout/IconVerticalSolidList"/>
    <dgm:cxn modelId="{324AEB9E-6DAD-4D3D-AA7E-141556841344}" type="presParOf" srcId="{7F76937B-5041-4949-A259-D0ADC7751A71}" destId="{B7ED2018-8849-4E7A-860F-E07D61681C0D}" srcOrd="1" destOrd="0" presId="urn:microsoft.com/office/officeart/2018/2/layout/IconVerticalSolidList"/>
    <dgm:cxn modelId="{AA736C8D-018C-4BAD-AA44-DF6CDEB5C379}" type="presParOf" srcId="{7F76937B-5041-4949-A259-D0ADC7751A71}" destId="{8564A425-1B9C-45C9-9CC6-D4D412C6B55A}" srcOrd="2" destOrd="0" presId="urn:microsoft.com/office/officeart/2018/2/layout/IconVerticalSolidList"/>
    <dgm:cxn modelId="{9571FDE6-6C14-4986-9B26-125DB8365722}" type="presParOf" srcId="{7F76937B-5041-4949-A259-D0ADC7751A71}" destId="{EF459490-9394-4279-95D7-D71BE042C75B}" srcOrd="3" destOrd="0" presId="urn:microsoft.com/office/officeart/2018/2/layout/IconVerticalSolidList"/>
    <dgm:cxn modelId="{A8F5B707-2829-4907-BCF3-B45D66D6A708}" type="presParOf" srcId="{5B5A6A73-5A58-459D-BD00-C11006BA8AF6}" destId="{325F3B1A-35D1-418C-B1E2-DEBD6BD6E5A8}" srcOrd="1" destOrd="0" presId="urn:microsoft.com/office/officeart/2018/2/layout/IconVerticalSolidList"/>
    <dgm:cxn modelId="{2F770F6E-F220-44CE-B642-5AF276134017}" type="presParOf" srcId="{5B5A6A73-5A58-459D-BD00-C11006BA8AF6}" destId="{F3380CD8-8D13-45EC-AAFA-51CD6D4C31C4}" srcOrd="2" destOrd="0" presId="urn:microsoft.com/office/officeart/2018/2/layout/IconVerticalSolidList"/>
    <dgm:cxn modelId="{B36516A2-425B-4CE9-B409-38516271C459}" type="presParOf" srcId="{F3380CD8-8D13-45EC-AAFA-51CD6D4C31C4}" destId="{3298A982-F635-44DF-ACD0-7D3BB3EC2F2E}" srcOrd="0" destOrd="0" presId="urn:microsoft.com/office/officeart/2018/2/layout/IconVerticalSolidList"/>
    <dgm:cxn modelId="{8984A5B5-A363-40B6-8CFC-4371993D7599}" type="presParOf" srcId="{F3380CD8-8D13-45EC-AAFA-51CD6D4C31C4}" destId="{CC8E156C-5A00-4768-BDCA-73DF842F6CB2}" srcOrd="1" destOrd="0" presId="urn:microsoft.com/office/officeart/2018/2/layout/IconVerticalSolidList"/>
    <dgm:cxn modelId="{EC338E34-CE0A-47D2-8A42-9CAE2D8CF1E9}" type="presParOf" srcId="{F3380CD8-8D13-45EC-AAFA-51CD6D4C31C4}" destId="{A42440C7-CB9C-48AB-9CEC-C0EF505D9F3C}" srcOrd="2" destOrd="0" presId="urn:microsoft.com/office/officeart/2018/2/layout/IconVerticalSolidList"/>
    <dgm:cxn modelId="{0D3BC0F8-0E50-4311-9244-621394D30D8C}" type="presParOf" srcId="{F3380CD8-8D13-45EC-AAFA-51CD6D4C31C4}" destId="{8BFD9626-43C0-413F-B161-0A5544206D00}" srcOrd="3" destOrd="0" presId="urn:microsoft.com/office/officeart/2018/2/layout/IconVerticalSolidList"/>
    <dgm:cxn modelId="{64E5BE38-4678-496B-A105-CA72DEBA7165}" type="presParOf" srcId="{5B5A6A73-5A58-459D-BD00-C11006BA8AF6}" destId="{100AA6A3-7159-466B-A55E-382FF2D56459}" srcOrd="3" destOrd="0" presId="urn:microsoft.com/office/officeart/2018/2/layout/IconVerticalSolidList"/>
    <dgm:cxn modelId="{D7893B48-60F9-49E9-9583-4B3F5C996365}" type="presParOf" srcId="{5B5A6A73-5A58-459D-BD00-C11006BA8AF6}" destId="{16FDDE3F-B3CD-4819-B72D-83690425E9CC}" srcOrd="4" destOrd="0" presId="urn:microsoft.com/office/officeart/2018/2/layout/IconVerticalSolidList"/>
    <dgm:cxn modelId="{A792FB45-9BBF-48C6-8D3B-ED9A129BA2BC}" type="presParOf" srcId="{16FDDE3F-B3CD-4819-B72D-83690425E9CC}" destId="{878E5065-9A42-45C9-BC62-8FBBC1BDA9B5}" srcOrd="0" destOrd="0" presId="urn:microsoft.com/office/officeart/2018/2/layout/IconVerticalSolidList"/>
    <dgm:cxn modelId="{3050E66A-6319-4C18-8F11-0858A27345C8}" type="presParOf" srcId="{16FDDE3F-B3CD-4819-B72D-83690425E9CC}" destId="{81B8225E-6819-42E5-BD08-BC1F8149A8BD}" srcOrd="1" destOrd="0" presId="urn:microsoft.com/office/officeart/2018/2/layout/IconVerticalSolidList"/>
    <dgm:cxn modelId="{00EF6538-62B3-482C-A21F-B378CD10BE95}" type="presParOf" srcId="{16FDDE3F-B3CD-4819-B72D-83690425E9CC}" destId="{A5C364CA-6712-460D-8C51-5236C659DF62}" srcOrd="2" destOrd="0" presId="urn:microsoft.com/office/officeart/2018/2/layout/IconVerticalSolidList"/>
    <dgm:cxn modelId="{51F1EB3E-BC21-4B24-9CFA-641761C77051}" type="presParOf" srcId="{16FDDE3F-B3CD-4819-B72D-83690425E9CC}" destId="{DB40A993-F0F6-4CFB-B405-373063BDCF4B}" srcOrd="3" destOrd="0" presId="urn:microsoft.com/office/officeart/2018/2/layout/IconVerticalSolidList"/>
    <dgm:cxn modelId="{220D5B92-5992-4F17-A674-084B45B89793}" type="presParOf" srcId="{5B5A6A73-5A58-459D-BD00-C11006BA8AF6}" destId="{AD9C083B-5572-47D5-8266-BD1A696AE2C4}" srcOrd="5" destOrd="0" presId="urn:microsoft.com/office/officeart/2018/2/layout/IconVerticalSolidList"/>
    <dgm:cxn modelId="{B3BC2781-CC10-4B12-99EC-C37AFD391A8A}" type="presParOf" srcId="{5B5A6A73-5A58-459D-BD00-C11006BA8AF6}" destId="{582F6773-EE0C-4A59-A73B-D75B4BA818D9}" srcOrd="6" destOrd="0" presId="urn:microsoft.com/office/officeart/2018/2/layout/IconVerticalSolidList"/>
    <dgm:cxn modelId="{94F9853B-B4C8-4AD0-BB88-8BFDD4764675}" type="presParOf" srcId="{582F6773-EE0C-4A59-A73B-D75B4BA818D9}" destId="{46D6C2DC-34CF-4200-BAD6-E6D65452DEBD}" srcOrd="0" destOrd="0" presId="urn:microsoft.com/office/officeart/2018/2/layout/IconVerticalSolidList"/>
    <dgm:cxn modelId="{B6503A0B-02CC-4C07-95ED-5438794F6423}" type="presParOf" srcId="{582F6773-EE0C-4A59-A73B-D75B4BA818D9}" destId="{AD7BDBA6-950C-4329-8A63-AB66B6F00D9D}" srcOrd="1" destOrd="0" presId="urn:microsoft.com/office/officeart/2018/2/layout/IconVerticalSolidList"/>
    <dgm:cxn modelId="{BA6967FD-7A54-4851-988C-CB771ED13911}" type="presParOf" srcId="{582F6773-EE0C-4A59-A73B-D75B4BA818D9}" destId="{C22C8927-E9EB-44E0-9ABC-10DE5D8E1B07}" srcOrd="2" destOrd="0" presId="urn:microsoft.com/office/officeart/2018/2/layout/IconVerticalSolidList"/>
    <dgm:cxn modelId="{9DA9F961-1B50-4F6B-BDC4-757E180AED28}" type="presParOf" srcId="{582F6773-EE0C-4A59-A73B-D75B4BA818D9}" destId="{A1A6EEF7-A58C-410B-A222-2A2651950D0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2779B9A-B60D-4CB7-99B8-29D6B1AEAE55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B4F812D-8F55-428E-A565-F4A8C5FCDC05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DE" sz="1800" dirty="0"/>
            <a:t>Generelles Verständnis eines Produkts: "Herstellungsweise" eines Produktes liegt beim Hersteller - auch bei Software?</a:t>
          </a:r>
          <a:endParaRPr lang="en-US" sz="1800" dirty="0"/>
        </a:p>
      </dgm:t>
    </dgm:pt>
    <dgm:pt modelId="{0170F277-3138-431D-9995-CF360457B1D6}" type="parTrans" cxnId="{FC89CFDA-7A58-417F-9AF1-606AD68594F9}">
      <dgm:prSet/>
      <dgm:spPr/>
      <dgm:t>
        <a:bodyPr/>
        <a:lstStyle/>
        <a:p>
          <a:endParaRPr lang="en-US" sz="3200"/>
        </a:p>
      </dgm:t>
    </dgm:pt>
    <dgm:pt modelId="{C6462237-04F2-42F0-87FA-2042521EDB06}" type="sibTrans" cxnId="{FC89CFDA-7A58-417F-9AF1-606AD68594F9}">
      <dgm:prSet/>
      <dgm:spPr/>
      <dgm:t>
        <a:bodyPr/>
        <a:lstStyle/>
        <a:p>
          <a:endParaRPr lang="en-US" sz="3200"/>
        </a:p>
      </dgm:t>
    </dgm:pt>
    <dgm:pt modelId="{D4A4024A-FE23-476F-AD9C-C8E32D0F6FCF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DE" sz="1800" dirty="0"/>
            <a:t>„Herstellung“ in diesem Kontext: Quellcode, Zugänglichkeit und Modifizierung</a:t>
          </a:r>
          <a:endParaRPr lang="en-US" sz="1800" dirty="0"/>
        </a:p>
      </dgm:t>
    </dgm:pt>
    <dgm:pt modelId="{C650FF74-4E23-41B3-9EF9-2D64925F7843}" type="parTrans" cxnId="{236E2DB9-C9D3-4511-A8F1-DDF469D8CC5C}">
      <dgm:prSet/>
      <dgm:spPr/>
      <dgm:t>
        <a:bodyPr/>
        <a:lstStyle/>
        <a:p>
          <a:endParaRPr lang="en-US" sz="3200"/>
        </a:p>
      </dgm:t>
    </dgm:pt>
    <dgm:pt modelId="{4CA920B2-E0D7-497E-B367-9224C9A1571F}" type="sibTrans" cxnId="{236E2DB9-C9D3-4511-A8F1-DDF469D8CC5C}">
      <dgm:prSet/>
      <dgm:spPr/>
      <dgm:t>
        <a:bodyPr/>
        <a:lstStyle/>
        <a:p>
          <a:endParaRPr lang="en-US" sz="3200"/>
        </a:p>
      </dgm:t>
    </dgm:pt>
    <dgm:pt modelId="{5E2E6BFE-8314-4CB6-BDBE-3D4F13AB095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DE" sz="1800" dirty="0"/>
            <a:t>Klares Geschäftsmodell mit eindeutigem Produkt</a:t>
          </a:r>
          <a:endParaRPr lang="en-US" sz="1800" dirty="0"/>
        </a:p>
      </dgm:t>
    </dgm:pt>
    <dgm:pt modelId="{AAEDE879-BA08-4588-B606-713E1EA285EF}" type="parTrans" cxnId="{AFBFD4DC-8DE6-4AFC-B038-CA56D90DD58A}">
      <dgm:prSet/>
      <dgm:spPr/>
      <dgm:t>
        <a:bodyPr/>
        <a:lstStyle/>
        <a:p>
          <a:endParaRPr lang="en-US" sz="3200"/>
        </a:p>
      </dgm:t>
    </dgm:pt>
    <dgm:pt modelId="{1C8A0F02-6935-4A8F-A391-BB7609922DAE}" type="sibTrans" cxnId="{AFBFD4DC-8DE6-4AFC-B038-CA56D90DD58A}">
      <dgm:prSet/>
      <dgm:spPr/>
      <dgm:t>
        <a:bodyPr/>
        <a:lstStyle/>
        <a:p>
          <a:endParaRPr lang="en-US" sz="3200"/>
        </a:p>
      </dgm:t>
    </dgm:pt>
    <dgm:pt modelId="{1E9AACB6-58CA-406E-8390-20E1493F38B6}" type="pres">
      <dgm:prSet presAssocID="{E2779B9A-B60D-4CB7-99B8-29D6B1AEAE55}" presName="root" presStyleCnt="0">
        <dgm:presLayoutVars>
          <dgm:dir/>
          <dgm:resizeHandles val="exact"/>
        </dgm:presLayoutVars>
      </dgm:prSet>
      <dgm:spPr/>
    </dgm:pt>
    <dgm:pt modelId="{E12CCD96-4042-47F2-9D71-DBF776AA604A}" type="pres">
      <dgm:prSet presAssocID="{2B4F812D-8F55-428E-A565-F4A8C5FCDC05}" presName="compNode" presStyleCnt="0"/>
      <dgm:spPr/>
    </dgm:pt>
    <dgm:pt modelId="{ED996318-C31E-411C-B444-1F6AB5599FDB}" type="pres">
      <dgm:prSet presAssocID="{2B4F812D-8F55-428E-A565-F4A8C5FCDC05}" presName="iconRect" presStyleLbl="node1" presStyleIdx="0" presStyleCnt="3"/>
      <dgm:spPr/>
    </dgm:pt>
    <dgm:pt modelId="{BB0C2B8E-BFFB-4303-A854-95352C21C41C}" type="pres">
      <dgm:prSet presAssocID="{2B4F812D-8F55-428E-A565-F4A8C5FCDC05}" presName="spaceRect" presStyleCnt="0"/>
      <dgm:spPr/>
    </dgm:pt>
    <dgm:pt modelId="{750F6A50-311A-4094-A12D-6BFFC283BF58}" type="pres">
      <dgm:prSet presAssocID="{2B4F812D-8F55-428E-A565-F4A8C5FCDC05}" presName="textRect" presStyleLbl="revTx" presStyleIdx="0" presStyleCnt="3">
        <dgm:presLayoutVars>
          <dgm:chMax val="1"/>
          <dgm:chPref val="1"/>
        </dgm:presLayoutVars>
      </dgm:prSet>
      <dgm:spPr/>
    </dgm:pt>
    <dgm:pt modelId="{61AAC0BB-6546-4706-B86F-7BF92185DC22}" type="pres">
      <dgm:prSet presAssocID="{C6462237-04F2-42F0-87FA-2042521EDB06}" presName="sibTrans" presStyleCnt="0"/>
      <dgm:spPr/>
    </dgm:pt>
    <dgm:pt modelId="{819D6587-759C-429A-9CB4-E163F6977A6E}" type="pres">
      <dgm:prSet presAssocID="{D4A4024A-FE23-476F-AD9C-C8E32D0F6FCF}" presName="compNode" presStyleCnt="0"/>
      <dgm:spPr/>
    </dgm:pt>
    <dgm:pt modelId="{79692B50-BF70-4F3C-8A82-9BD23F41BB7C}" type="pres">
      <dgm:prSet presAssocID="{D4A4024A-FE23-476F-AD9C-C8E32D0F6FCF}" presName="iconRect" presStyleLbl="node1" presStyleIdx="1" presStyleCnt="3"/>
      <dgm:spPr/>
    </dgm:pt>
    <dgm:pt modelId="{15A186EB-7E97-4914-B7B5-2AE3F944FF34}" type="pres">
      <dgm:prSet presAssocID="{D4A4024A-FE23-476F-AD9C-C8E32D0F6FCF}" presName="spaceRect" presStyleCnt="0"/>
      <dgm:spPr/>
    </dgm:pt>
    <dgm:pt modelId="{2A51D6AB-DC81-44BA-81ED-47DD4FF52DF4}" type="pres">
      <dgm:prSet presAssocID="{D4A4024A-FE23-476F-AD9C-C8E32D0F6FCF}" presName="textRect" presStyleLbl="revTx" presStyleIdx="1" presStyleCnt="3">
        <dgm:presLayoutVars>
          <dgm:chMax val="1"/>
          <dgm:chPref val="1"/>
        </dgm:presLayoutVars>
      </dgm:prSet>
      <dgm:spPr/>
    </dgm:pt>
    <dgm:pt modelId="{EC90B68B-2B98-402B-979E-CC709F1ABDC9}" type="pres">
      <dgm:prSet presAssocID="{4CA920B2-E0D7-497E-B367-9224C9A1571F}" presName="sibTrans" presStyleCnt="0"/>
      <dgm:spPr/>
    </dgm:pt>
    <dgm:pt modelId="{4C915A63-33A3-4A11-BA09-103FDC2CF13E}" type="pres">
      <dgm:prSet presAssocID="{5E2E6BFE-8314-4CB6-BDBE-3D4F13AB0954}" presName="compNode" presStyleCnt="0"/>
      <dgm:spPr/>
    </dgm:pt>
    <dgm:pt modelId="{E35F3791-33D2-40F3-B920-4C196F0F850C}" type="pres">
      <dgm:prSet presAssocID="{5E2E6BFE-8314-4CB6-BDBE-3D4F13AB0954}" presName="iconRect" presStyleLbl="node1" presStyleIdx="2" presStyleCnt="3"/>
      <dgm:spPr/>
    </dgm:pt>
    <dgm:pt modelId="{C77317A7-1B59-4810-9FC1-8ECA0209C668}" type="pres">
      <dgm:prSet presAssocID="{5E2E6BFE-8314-4CB6-BDBE-3D4F13AB0954}" presName="spaceRect" presStyleCnt="0"/>
      <dgm:spPr/>
    </dgm:pt>
    <dgm:pt modelId="{BDE4758C-8FA4-4677-A1E4-8AA60F6B18A0}" type="pres">
      <dgm:prSet presAssocID="{5E2E6BFE-8314-4CB6-BDBE-3D4F13AB0954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B709D94B-F4C4-4316-BB6A-CF79CB425AFF}" type="presOf" srcId="{D4A4024A-FE23-476F-AD9C-C8E32D0F6FCF}" destId="{2A51D6AB-DC81-44BA-81ED-47DD4FF52DF4}" srcOrd="0" destOrd="0" presId="urn:microsoft.com/office/officeart/2018/2/layout/IconLabelList"/>
    <dgm:cxn modelId="{B9F0199E-7F5A-4062-BEA5-FCBA358FF078}" type="presOf" srcId="{5E2E6BFE-8314-4CB6-BDBE-3D4F13AB0954}" destId="{BDE4758C-8FA4-4677-A1E4-8AA60F6B18A0}" srcOrd="0" destOrd="0" presId="urn:microsoft.com/office/officeart/2018/2/layout/IconLabelList"/>
    <dgm:cxn modelId="{236E2DB9-C9D3-4511-A8F1-DDF469D8CC5C}" srcId="{E2779B9A-B60D-4CB7-99B8-29D6B1AEAE55}" destId="{D4A4024A-FE23-476F-AD9C-C8E32D0F6FCF}" srcOrd="1" destOrd="0" parTransId="{C650FF74-4E23-41B3-9EF9-2D64925F7843}" sibTransId="{4CA920B2-E0D7-497E-B367-9224C9A1571F}"/>
    <dgm:cxn modelId="{988324BD-E122-4086-9AF6-57211477A73F}" type="presOf" srcId="{E2779B9A-B60D-4CB7-99B8-29D6B1AEAE55}" destId="{1E9AACB6-58CA-406E-8390-20E1493F38B6}" srcOrd="0" destOrd="0" presId="urn:microsoft.com/office/officeart/2018/2/layout/IconLabelList"/>
    <dgm:cxn modelId="{B0B330D9-563A-4A58-BD41-35B297305524}" type="presOf" srcId="{2B4F812D-8F55-428E-A565-F4A8C5FCDC05}" destId="{750F6A50-311A-4094-A12D-6BFFC283BF58}" srcOrd="0" destOrd="0" presId="urn:microsoft.com/office/officeart/2018/2/layout/IconLabelList"/>
    <dgm:cxn modelId="{FC89CFDA-7A58-417F-9AF1-606AD68594F9}" srcId="{E2779B9A-B60D-4CB7-99B8-29D6B1AEAE55}" destId="{2B4F812D-8F55-428E-A565-F4A8C5FCDC05}" srcOrd="0" destOrd="0" parTransId="{0170F277-3138-431D-9995-CF360457B1D6}" sibTransId="{C6462237-04F2-42F0-87FA-2042521EDB06}"/>
    <dgm:cxn modelId="{AFBFD4DC-8DE6-4AFC-B038-CA56D90DD58A}" srcId="{E2779B9A-B60D-4CB7-99B8-29D6B1AEAE55}" destId="{5E2E6BFE-8314-4CB6-BDBE-3D4F13AB0954}" srcOrd="2" destOrd="0" parTransId="{AAEDE879-BA08-4588-B606-713E1EA285EF}" sibTransId="{1C8A0F02-6935-4A8F-A391-BB7609922DAE}"/>
    <dgm:cxn modelId="{D755B208-2CD1-4F18-9FEE-B9798E9AA13A}" type="presParOf" srcId="{1E9AACB6-58CA-406E-8390-20E1493F38B6}" destId="{E12CCD96-4042-47F2-9D71-DBF776AA604A}" srcOrd="0" destOrd="0" presId="urn:microsoft.com/office/officeart/2018/2/layout/IconLabelList"/>
    <dgm:cxn modelId="{D9D196A9-33FA-4F7D-9A58-508689FEB691}" type="presParOf" srcId="{E12CCD96-4042-47F2-9D71-DBF776AA604A}" destId="{ED996318-C31E-411C-B444-1F6AB5599FDB}" srcOrd="0" destOrd="0" presId="urn:microsoft.com/office/officeart/2018/2/layout/IconLabelList"/>
    <dgm:cxn modelId="{56F3A0B3-F8BA-4579-B2B1-B757690665D8}" type="presParOf" srcId="{E12CCD96-4042-47F2-9D71-DBF776AA604A}" destId="{BB0C2B8E-BFFB-4303-A854-95352C21C41C}" srcOrd="1" destOrd="0" presId="urn:microsoft.com/office/officeart/2018/2/layout/IconLabelList"/>
    <dgm:cxn modelId="{4EBF844C-2F43-44A4-9A41-554F31C311AA}" type="presParOf" srcId="{E12CCD96-4042-47F2-9D71-DBF776AA604A}" destId="{750F6A50-311A-4094-A12D-6BFFC283BF58}" srcOrd="2" destOrd="0" presId="urn:microsoft.com/office/officeart/2018/2/layout/IconLabelList"/>
    <dgm:cxn modelId="{186BD7B3-677D-4089-AF0F-CE049E3989D8}" type="presParOf" srcId="{1E9AACB6-58CA-406E-8390-20E1493F38B6}" destId="{61AAC0BB-6546-4706-B86F-7BF92185DC22}" srcOrd="1" destOrd="0" presId="urn:microsoft.com/office/officeart/2018/2/layout/IconLabelList"/>
    <dgm:cxn modelId="{E09029EC-7C57-4A15-AC9D-0B796C1EFB12}" type="presParOf" srcId="{1E9AACB6-58CA-406E-8390-20E1493F38B6}" destId="{819D6587-759C-429A-9CB4-E163F6977A6E}" srcOrd="2" destOrd="0" presId="urn:microsoft.com/office/officeart/2018/2/layout/IconLabelList"/>
    <dgm:cxn modelId="{98B1113B-6540-4B09-BF33-4EB457621543}" type="presParOf" srcId="{819D6587-759C-429A-9CB4-E163F6977A6E}" destId="{79692B50-BF70-4F3C-8A82-9BD23F41BB7C}" srcOrd="0" destOrd="0" presId="urn:microsoft.com/office/officeart/2018/2/layout/IconLabelList"/>
    <dgm:cxn modelId="{0D41596B-852D-47C0-9C3D-92ACA65AFEEE}" type="presParOf" srcId="{819D6587-759C-429A-9CB4-E163F6977A6E}" destId="{15A186EB-7E97-4914-B7B5-2AE3F944FF34}" srcOrd="1" destOrd="0" presId="urn:microsoft.com/office/officeart/2018/2/layout/IconLabelList"/>
    <dgm:cxn modelId="{D4600A34-9ED0-46B5-9F98-EF86CE98B9F0}" type="presParOf" srcId="{819D6587-759C-429A-9CB4-E163F6977A6E}" destId="{2A51D6AB-DC81-44BA-81ED-47DD4FF52DF4}" srcOrd="2" destOrd="0" presId="urn:microsoft.com/office/officeart/2018/2/layout/IconLabelList"/>
    <dgm:cxn modelId="{1C7C1E12-9D73-4D82-9802-A6ED05210B25}" type="presParOf" srcId="{1E9AACB6-58CA-406E-8390-20E1493F38B6}" destId="{EC90B68B-2B98-402B-979E-CC709F1ABDC9}" srcOrd="3" destOrd="0" presId="urn:microsoft.com/office/officeart/2018/2/layout/IconLabelList"/>
    <dgm:cxn modelId="{FCE76556-144D-4A43-BE05-7549BADF01DF}" type="presParOf" srcId="{1E9AACB6-58CA-406E-8390-20E1493F38B6}" destId="{4C915A63-33A3-4A11-BA09-103FDC2CF13E}" srcOrd="4" destOrd="0" presId="urn:microsoft.com/office/officeart/2018/2/layout/IconLabelList"/>
    <dgm:cxn modelId="{8E837101-B997-4AFF-9F1A-742B1A28BEFB}" type="presParOf" srcId="{4C915A63-33A3-4A11-BA09-103FDC2CF13E}" destId="{E35F3791-33D2-40F3-B920-4C196F0F850C}" srcOrd="0" destOrd="0" presId="urn:microsoft.com/office/officeart/2018/2/layout/IconLabelList"/>
    <dgm:cxn modelId="{0EDDC4CC-33C9-4116-A976-6B64EE06FE93}" type="presParOf" srcId="{4C915A63-33A3-4A11-BA09-103FDC2CF13E}" destId="{C77317A7-1B59-4810-9FC1-8ECA0209C668}" srcOrd="1" destOrd="0" presId="urn:microsoft.com/office/officeart/2018/2/layout/IconLabelList"/>
    <dgm:cxn modelId="{33B8952A-8736-4A9F-B952-7B7171573B78}" type="presParOf" srcId="{4C915A63-33A3-4A11-BA09-103FDC2CF13E}" destId="{BDE4758C-8FA4-4677-A1E4-8AA60F6B18A0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30DA5C2-F4B7-B14C-9D38-E115E5E24FF9}" type="doc">
      <dgm:prSet loTypeId="urn:microsoft.com/office/officeart/2005/8/layout/chevron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46BC5924-90C2-1F41-A8A2-9BCF68E67454}">
      <dgm:prSet phldrT="[Text]"/>
      <dgm:spPr/>
      <dgm:t>
        <a:bodyPr/>
        <a:lstStyle/>
        <a:p>
          <a:r>
            <a:rPr lang="de-DE" b="1" dirty="0"/>
            <a:t>1960iger</a:t>
          </a:r>
        </a:p>
        <a:p>
          <a:r>
            <a:rPr lang="de-DE" dirty="0"/>
            <a:t>Beginn Computerisierung</a:t>
          </a:r>
        </a:p>
      </dgm:t>
    </dgm:pt>
    <dgm:pt modelId="{A7976DC4-C88E-0245-8DFC-5BFB52EE36C2}" type="parTrans" cxnId="{5065DD6A-4095-444E-85B3-DA7EBDE4BFD5}">
      <dgm:prSet/>
      <dgm:spPr/>
      <dgm:t>
        <a:bodyPr/>
        <a:lstStyle/>
        <a:p>
          <a:endParaRPr lang="de-DE"/>
        </a:p>
      </dgm:t>
    </dgm:pt>
    <dgm:pt modelId="{5880B1CD-C744-6848-AADC-7DA58D683448}" type="sibTrans" cxnId="{5065DD6A-4095-444E-85B3-DA7EBDE4BFD5}">
      <dgm:prSet/>
      <dgm:spPr/>
      <dgm:t>
        <a:bodyPr/>
        <a:lstStyle/>
        <a:p>
          <a:endParaRPr lang="de-DE"/>
        </a:p>
      </dgm:t>
    </dgm:pt>
    <dgm:pt modelId="{052992D8-01F4-BD49-9A6B-462AD11A8A6E}">
      <dgm:prSet phldrT="[Text]"/>
      <dgm:spPr/>
      <dgm:t>
        <a:bodyPr/>
        <a:lstStyle/>
        <a:p>
          <a:r>
            <a:rPr lang="de-DE" b="1" dirty="0"/>
            <a:t>1970iger </a:t>
          </a:r>
        </a:p>
        <a:p>
          <a:r>
            <a:rPr lang="de-DE" dirty="0"/>
            <a:t>Software fällt unter Copyright Law</a:t>
          </a:r>
        </a:p>
      </dgm:t>
    </dgm:pt>
    <dgm:pt modelId="{65C2B853-E05E-0646-82E5-9752585C3624}" type="parTrans" cxnId="{DC68B561-496E-7949-A5B0-F1A561336670}">
      <dgm:prSet/>
      <dgm:spPr/>
      <dgm:t>
        <a:bodyPr/>
        <a:lstStyle/>
        <a:p>
          <a:endParaRPr lang="de-DE"/>
        </a:p>
      </dgm:t>
    </dgm:pt>
    <dgm:pt modelId="{453C29F4-1E8F-9A4D-B506-251AA9494E4D}" type="sibTrans" cxnId="{DC68B561-496E-7949-A5B0-F1A561336670}">
      <dgm:prSet/>
      <dgm:spPr/>
      <dgm:t>
        <a:bodyPr/>
        <a:lstStyle/>
        <a:p>
          <a:endParaRPr lang="de-DE"/>
        </a:p>
      </dgm:t>
    </dgm:pt>
    <dgm:pt modelId="{A722CCA6-C2F1-9A4D-9E6D-6A7ACF029950}">
      <dgm:prSet phldrT="[Text]"/>
      <dgm:spPr/>
      <dgm:t>
        <a:bodyPr/>
        <a:lstStyle/>
        <a:p>
          <a:r>
            <a:rPr lang="de-DE" b="1" dirty="0"/>
            <a:t>1970iger – 1980iger</a:t>
          </a:r>
        </a:p>
        <a:p>
          <a:r>
            <a:rPr lang="de-DE" dirty="0"/>
            <a:t>Open-Source Gegenbewegung</a:t>
          </a:r>
        </a:p>
      </dgm:t>
    </dgm:pt>
    <dgm:pt modelId="{11573391-3076-324C-9840-2D54FAE4D43A}" type="parTrans" cxnId="{66AFABAC-CB40-B443-A4BD-793D76EB5AEA}">
      <dgm:prSet/>
      <dgm:spPr/>
      <dgm:t>
        <a:bodyPr/>
        <a:lstStyle/>
        <a:p>
          <a:endParaRPr lang="de-DE"/>
        </a:p>
      </dgm:t>
    </dgm:pt>
    <dgm:pt modelId="{AFBB62CA-AF8D-2F4F-90FA-C9CA1ADD9ED6}" type="sibTrans" cxnId="{66AFABAC-CB40-B443-A4BD-793D76EB5AEA}">
      <dgm:prSet/>
      <dgm:spPr/>
      <dgm:t>
        <a:bodyPr/>
        <a:lstStyle/>
        <a:p>
          <a:endParaRPr lang="de-DE"/>
        </a:p>
      </dgm:t>
    </dgm:pt>
    <dgm:pt modelId="{994D7F96-7D54-E34A-B9D3-0569B7466905}">
      <dgm:prSet/>
      <dgm:spPr/>
      <dgm:t>
        <a:bodyPr/>
        <a:lstStyle/>
        <a:p>
          <a:r>
            <a:rPr lang="de-DE"/>
            <a:t>Software an Hardware gebunden</a:t>
          </a:r>
          <a:endParaRPr lang="de-DE" dirty="0"/>
        </a:p>
      </dgm:t>
    </dgm:pt>
    <dgm:pt modelId="{E642ADCB-6692-F546-B4D0-DB63E6C83439}" type="parTrans" cxnId="{E64CEF38-7EAA-F640-A72F-4A865BBE3A46}">
      <dgm:prSet/>
      <dgm:spPr/>
      <dgm:t>
        <a:bodyPr/>
        <a:lstStyle/>
        <a:p>
          <a:endParaRPr lang="de-DE"/>
        </a:p>
      </dgm:t>
    </dgm:pt>
    <dgm:pt modelId="{93C9025A-072A-F64E-AE29-77CE0779A5BC}" type="sibTrans" cxnId="{E64CEF38-7EAA-F640-A72F-4A865BBE3A46}">
      <dgm:prSet/>
      <dgm:spPr/>
      <dgm:t>
        <a:bodyPr/>
        <a:lstStyle/>
        <a:p>
          <a:endParaRPr lang="de-DE"/>
        </a:p>
      </dgm:t>
    </dgm:pt>
    <dgm:pt modelId="{545D4B05-B2CE-1445-80A2-012465282ECE}">
      <dgm:prSet/>
      <dgm:spPr/>
      <dgm:t>
        <a:bodyPr/>
        <a:lstStyle/>
        <a:p>
          <a:r>
            <a:rPr lang="de-DE"/>
            <a:t>Quelloffene Elemente</a:t>
          </a:r>
          <a:endParaRPr lang="de-DE" dirty="0"/>
        </a:p>
      </dgm:t>
    </dgm:pt>
    <dgm:pt modelId="{953C429C-86F7-4542-A116-FFB42EA9757A}" type="parTrans" cxnId="{63C3D1E0-70AF-6147-B596-1E0BCBAC7613}">
      <dgm:prSet/>
      <dgm:spPr/>
      <dgm:t>
        <a:bodyPr/>
        <a:lstStyle/>
        <a:p>
          <a:endParaRPr lang="de-DE"/>
        </a:p>
      </dgm:t>
    </dgm:pt>
    <dgm:pt modelId="{F1D7D507-C929-314F-BDD8-A3B5DECAE1F2}" type="sibTrans" cxnId="{63C3D1E0-70AF-6147-B596-1E0BCBAC7613}">
      <dgm:prSet/>
      <dgm:spPr/>
      <dgm:t>
        <a:bodyPr/>
        <a:lstStyle/>
        <a:p>
          <a:endParaRPr lang="de-DE"/>
        </a:p>
      </dgm:t>
    </dgm:pt>
    <dgm:pt modelId="{167F7DC6-04EA-F945-B8AA-17C9390EAF8C}">
      <dgm:prSet/>
      <dgm:spPr/>
      <dgm:t>
        <a:bodyPr/>
        <a:lstStyle/>
        <a:p>
          <a:r>
            <a:rPr lang="de-DE"/>
            <a:t>Trend zum proprietären Geschäftsmodell</a:t>
          </a:r>
          <a:endParaRPr lang="de-DE" dirty="0"/>
        </a:p>
      </dgm:t>
    </dgm:pt>
    <dgm:pt modelId="{2CAD0AD0-8213-304C-9AE4-1ACC56E657A3}" type="parTrans" cxnId="{E12ABC1C-AF73-4541-93B1-FE3CDA17D0D3}">
      <dgm:prSet/>
      <dgm:spPr/>
      <dgm:t>
        <a:bodyPr/>
        <a:lstStyle/>
        <a:p>
          <a:endParaRPr lang="de-DE"/>
        </a:p>
      </dgm:t>
    </dgm:pt>
    <dgm:pt modelId="{41367A3A-3961-4A4C-87B1-09AE12CEAAD1}" type="sibTrans" cxnId="{E12ABC1C-AF73-4541-93B1-FE3CDA17D0D3}">
      <dgm:prSet/>
      <dgm:spPr/>
      <dgm:t>
        <a:bodyPr/>
        <a:lstStyle/>
        <a:p>
          <a:endParaRPr lang="de-DE"/>
        </a:p>
      </dgm:t>
    </dgm:pt>
    <dgm:pt modelId="{82B9094B-667C-724C-820D-A045B23C482A}">
      <dgm:prSet/>
      <dgm:spPr/>
      <dgm:t>
        <a:bodyPr/>
        <a:lstStyle/>
        <a:p>
          <a:r>
            <a:rPr lang="de-DE" dirty="0"/>
            <a:t>Überdenken des bisherigen Ansatzes</a:t>
          </a:r>
        </a:p>
      </dgm:t>
    </dgm:pt>
    <dgm:pt modelId="{3528D520-961B-6843-8DCA-43F8A0A7FF67}" type="parTrans" cxnId="{253F689E-E440-574C-9FD7-BEFA76484D3B}">
      <dgm:prSet/>
      <dgm:spPr/>
      <dgm:t>
        <a:bodyPr/>
        <a:lstStyle/>
        <a:p>
          <a:endParaRPr lang="de-DE"/>
        </a:p>
      </dgm:t>
    </dgm:pt>
    <dgm:pt modelId="{C2BBDAFE-6505-5949-B781-837F98CCCCD3}" type="sibTrans" cxnId="{253F689E-E440-574C-9FD7-BEFA76484D3B}">
      <dgm:prSet/>
      <dgm:spPr/>
      <dgm:t>
        <a:bodyPr/>
        <a:lstStyle/>
        <a:p>
          <a:endParaRPr lang="de-DE"/>
        </a:p>
      </dgm:t>
    </dgm:pt>
    <dgm:pt modelId="{54D81706-209A-9F4A-A40F-39564DFFE2AB}" type="pres">
      <dgm:prSet presAssocID="{230DA5C2-F4B7-B14C-9D38-E115E5E24FF9}" presName="Name0" presStyleCnt="0">
        <dgm:presLayoutVars>
          <dgm:dir/>
          <dgm:animLvl val="lvl"/>
          <dgm:resizeHandles val="exact"/>
        </dgm:presLayoutVars>
      </dgm:prSet>
      <dgm:spPr/>
    </dgm:pt>
    <dgm:pt modelId="{D4265C55-73C7-334B-933A-ACD1D0309274}" type="pres">
      <dgm:prSet presAssocID="{46BC5924-90C2-1F41-A8A2-9BCF68E67454}" presName="composite" presStyleCnt="0"/>
      <dgm:spPr/>
    </dgm:pt>
    <dgm:pt modelId="{159FA5E3-D674-5340-BCC5-A29C23F7CF74}" type="pres">
      <dgm:prSet presAssocID="{46BC5924-90C2-1F41-A8A2-9BCF68E67454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F7C7F16D-2EBA-8E45-BD52-5483149C5CAC}" type="pres">
      <dgm:prSet presAssocID="{46BC5924-90C2-1F41-A8A2-9BCF68E67454}" presName="desTx" presStyleLbl="revTx" presStyleIdx="0" presStyleCnt="3">
        <dgm:presLayoutVars>
          <dgm:bulletEnabled val="1"/>
        </dgm:presLayoutVars>
      </dgm:prSet>
      <dgm:spPr/>
    </dgm:pt>
    <dgm:pt modelId="{A02D5E2E-C2C9-6742-A41E-55CA0CC5C15E}" type="pres">
      <dgm:prSet presAssocID="{5880B1CD-C744-6848-AADC-7DA58D683448}" presName="space" presStyleCnt="0"/>
      <dgm:spPr/>
    </dgm:pt>
    <dgm:pt modelId="{8BA6996B-8C56-5B4F-BFD7-1298B70B4F52}" type="pres">
      <dgm:prSet presAssocID="{052992D8-01F4-BD49-9A6B-462AD11A8A6E}" presName="composite" presStyleCnt="0"/>
      <dgm:spPr/>
    </dgm:pt>
    <dgm:pt modelId="{AAB0DC9C-8FB8-0849-8D4A-032D670E885D}" type="pres">
      <dgm:prSet presAssocID="{052992D8-01F4-BD49-9A6B-462AD11A8A6E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A197B6DC-9374-524D-8487-DCF0F2239CB7}" type="pres">
      <dgm:prSet presAssocID="{052992D8-01F4-BD49-9A6B-462AD11A8A6E}" presName="desTx" presStyleLbl="revTx" presStyleIdx="1" presStyleCnt="3">
        <dgm:presLayoutVars>
          <dgm:bulletEnabled val="1"/>
        </dgm:presLayoutVars>
      </dgm:prSet>
      <dgm:spPr/>
    </dgm:pt>
    <dgm:pt modelId="{481ED1C7-BA24-1F4B-A359-79A6D8883623}" type="pres">
      <dgm:prSet presAssocID="{453C29F4-1E8F-9A4D-B506-251AA9494E4D}" presName="space" presStyleCnt="0"/>
      <dgm:spPr/>
    </dgm:pt>
    <dgm:pt modelId="{D4549B3F-52E8-BC49-9CA1-D2F704619966}" type="pres">
      <dgm:prSet presAssocID="{A722CCA6-C2F1-9A4D-9E6D-6A7ACF029950}" presName="composite" presStyleCnt="0"/>
      <dgm:spPr/>
    </dgm:pt>
    <dgm:pt modelId="{A91079B1-ABDB-884A-92C1-1D2E34BE202C}" type="pres">
      <dgm:prSet presAssocID="{A722CCA6-C2F1-9A4D-9E6D-6A7ACF029950}" presName="par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6343FC2B-36E0-0647-ABE2-639565567255}" type="pres">
      <dgm:prSet presAssocID="{A722CCA6-C2F1-9A4D-9E6D-6A7ACF029950}" presName="desTx" presStyleLbl="revTx" presStyleIdx="2" presStyleCnt="3">
        <dgm:presLayoutVars>
          <dgm:bulletEnabled val="1"/>
        </dgm:presLayoutVars>
      </dgm:prSet>
      <dgm:spPr/>
    </dgm:pt>
  </dgm:ptLst>
  <dgm:cxnLst>
    <dgm:cxn modelId="{E12ABC1C-AF73-4541-93B1-FE3CDA17D0D3}" srcId="{052992D8-01F4-BD49-9A6B-462AD11A8A6E}" destId="{167F7DC6-04EA-F945-B8AA-17C9390EAF8C}" srcOrd="0" destOrd="0" parTransId="{2CAD0AD0-8213-304C-9AE4-1ACC56E657A3}" sibTransId="{41367A3A-3961-4A4C-87B1-09AE12CEAAD1}"/>
    <dgm:cxn modelId="{244D572A-36FF-2149-8889-E0493334E1DC}" type="presOf" srcId="{A722CCA6-C2F1-9A4D-9E6D-6A7ACF029950}" destId="{A91079B1-ABDB-884A-92C1-1D2E34BE202C}" srcOrd="0" destOrd="0" presId="urn:microsoft.com/office/officeart/2005/8/layout/chevron1"/>
    <dgm:cxn modelId="{E64CEF38-7EAA-F640-A72F-4A865BBE3A46}" srcId="{46BC5924-90C2-1F41-A8A2-9BCF68E67454}" destId="{994D7F96-7D54-E34A-B9D3-0569B7466905}" srcOrd="0" destOrd="0" parTransId="{E642ADCB-6692-F546-B4D0-DB63E6C83439}" sibTransId="{93C9025A-072A-F64E-AE29-77CE0779A5BC}"/>
    <dgm:cxn modelId="{12117A3A-1D26-DE47-B8CC-622F84EDD239}" type="presOf" srcId="{052992D8-01F4-BD49-9A6B-462AD11A8A6E}" destId="{AAB0DC9C-8FB8-0849-8D4A-032D670E885D}" srcOrd="0" destOrd="0" presId="urn:microsoft.com/office/officeart/2005/8/layout/chevron1"/>
    <dgm:cxn modelId="{6E27E840-34A1-AA40-9F20-DFF6180AE0E2}" type="presOf" srcId="{230DA5C2-F4B7-B14C-9D38-E115E5E24FF9}" destId="{54D81706-209A-9F4A-A40F-39564DFFE2AB}" srcOrd="0" destOrd="0" presId="urn:microsoft.com/office/officeart/2005/8/layout/chevron1"/>
    <dgm:cxn modelId="{BF3D635C-06AD-6A4E-87B7-6A8513D671D6}" type="presOf" srcId="{46BC5924-90C2-1F41-A8A2-9BCF68E67454}" destId="{159FA5E3-D674-5340-BCC5-A29C23F7CF74}" srcOrd="0" destOrd="0" presId="urn:microsoft.com/office/officeart/2005/8/layout/chevron1"/>
    <dgm:cxn modelId="{DC68B561-496E-7949-A5B0-F1A561336670}" srcId="{230DA5C2-F4B7-B14C-9D38-E115E5E24FF9}" destId="{052992D8-01F4-BD49-9A6B-462AD11A8A6E}" srcOrd="1" destOrd="0" parTransId="{65C2B853-E05E-0646-82E5-9752585C3624}" sibTransId="{453C29F4-1E8F-9A4D-B506-251AA9494E4D}"/>
    <dgm:cxn modelId="{5065DD6A-4095-444E-85B3-DA7EBDE4BFD5}" srcId="{230DA5C2-F4B7-B14C-9D38-E115E5E24FF9}" destId="{46BC5924-90C2-1F41-A8A2-9BCF68E67454}" srcOrd="0" destOrd="0" parTransId="{A7976DC4-C88E-0245-8DFC-5BFB52EE36C2}" sibTransId="{5880B1CD-C744-6848-AADC-7DA58D683448}"/>
    <dgm:cxn modelId="{253F689E-E440-574C-9FD7-BEFA76484D3B}" srcId="{A722CCA6-C2F1-9A4D-9E6D-6A7ACF029950}" destId="{82B9094B-667C-724C-820D-A045B23C482A}" srcOrd="0" destOrd="0" parTransId="{3528D520-961B-6843-8DCA-43F8A0A7FF67}" sibTransId="{C2BBDAFE-6505-5949-B781-837F98CCCCD3}"/>
    <dgm:cxn modelId="{0788D5A2-B9EE-F94A-B0A3-9B1FF5113252}" type="presOf" srcId="{994D7F96-7D54-E34A-B9D3-0569B7466905}" destId="{F7C7F16D-2EBA-8E45-BD52-5483149C5CAC}" srcOrd="0" destOrd="0" presId="urn:microsoft.com/office/officeart/2005/8/layout/chevron1"/>
    <dgm:cxn modelId="{66AFABAC-CB40-B443-A4BD-793D76EB5AEA}" srcId="{230DA5C2-F4B7-B14C-9D38-E115E5E24FF9}" destId="{A722CCA6-C2F1-9A4D-9E6D-6A7ACF029950}" srcOrd="2" destOrd="0" parTransId="{11573391-3076-324C-9840-2D54FAE4D43A}" sibTransId="{AFBB62CA-AF8D-2F4F-90FA-C9CA1ADD9ED6}"/>
    <dgm:cxn modelId="{19A963BF-8427-8343-8F4B-26CF5F420BEE}" type="presOf" srcId="{545D4B05-B2CE-1445-80A2-012465282ECE}" destId="{F7C7F16D-2EBA-8E45-BD52-5483149C5CAC}" srcOrd="0" destOrd="1" presId="urn:microsoft.com/office/officeart/2005/8/layout/chevron1"/>
    <dgm:cxn modelId="{B78788C1-B13D-AF44-BB35-EC145DA7BCCD}" type="presOf" srcId="{167F7DC6-04EA-F945-B8AA-17C9390EAF8C}" destId="{A197B6DC-9374-524D-8487-DCF0F2239CB7}" srcOrd="0" destOrd="0" presId="urn:microsoft.com/office/officeart/2005/8/layout/chevron1"/>
    <dgm:cxn modelId="{63C3D1E0-70AF-6147-B596-1E0BCBAC7613}" srcId="{46BC5924-90C2-1F41-A8A2-9BCF68E67454}" destId="{545D4B05-B2CE-1445-80A2-012465282ECE}" srcOrd="1" destOrd="0" parTransId="{953C429C-86F7-4542-A116-FFB42EA9757A}" sibTransId="{F1D7D507-C929-314F-BDD8-A3B5DECAE1F2}"/>
    <dgm:cxn modelId="{516CB9FD-D860-3C43-9FF3-A60E326C58F6}" type="presOf" srcId="{82B9094B-667C-724C-820D-A045B23C482A}" destId="{6343FC2B-36E0-0647-ABE2-639565567255}" srcOrd="0" destOrd="0" presId="urn:microsoft.com/office/officeart/2005/8/layout/chevron1"/>
    <dgm:cxn modelId="{D521A35C-D90E-664E-A47A-8629602ED008}" type="presParOf" srcId="{54D81706-209A-9F4A-A40F-39564DFFE2AB}" destId="{D4265C55-73C7-334B-933A-ACD1D0309274}" srcOrd="0" destOrd="0" presId="urn:microsoft.com/office/officeart/2005/8/layout/chevron1"/>
    <dgm:cxn modelId="{D48A5ECE-719D-5E47-B613-9D83C51380CE}" type="presParOf" srcId="{D4265C55-73C7-334B-933A-ACD1D0309274}" destId="{159FA5E3-D674-5340-BCC5-A29C23F7CF74}" srcOrd="0" destOrd="0" presId="urn:microsoft.com/office/officeart/2005/8/layout/chevron1"/>
    <dgm:cxn modelId="{88BE55C1-0E35-0E45-A4E9-2A137EF4072D}" type="presParOf" srcId="{D4265C55-73C7-334B-933A-ACD1D0309274}" destId="{F7C7F16D-2EBA-8E45-BD52-5483149C5CAC}" srcOrd="1" destOrd="0" presId="urn:microsoft.com/office/officeart/2005/8/layout/chevron1"/>
    <dgm:cxn modelId="{15F98170-0793-4247-B8FE-64A06A72454B}" type="presParOf" srcId="{54D81706-209A-9F4A-A40F-39564DFFE2AB}" destId="{A02D5E2E-C2C9-6742-A41E-55CA0CC5C15E}" srcOrd="1" destOrd="0" presId="urn:microsoft.com/office/officeart/2005/8/layout/chevron1"/>
    <dgm:cxn modelId="{4771238B-854A-B14F-8042-D71FCA88A93D}" type="presParOf" srcId="{54D81706-209A-9F4A-A40F-39564DFFE2AB}" destId="{8BA6996B-8C56-5B4F-BFD7-1298B70B4F52}" srcOrd="2" destOrd="0" presId="urn:microsoft.com/office/officeart/2005/8/layout/chevron1"/>
    <dgm:cxn modelId="{FCC56115-391C-B14F-8A31-83CCD1C73E29}" type="presParOf" srcId="{8BA6996B-8C56-5B4F-BFD7-1298B70B4F52}" destId="{AAB0DC9C-8FB8-0849-8D4A-032D670E885D}" srcOrd="0" destOrd="0" presId="urn:microsoft.com/office/officeart/2005/8/layout/chevron1"/>
    <dgm:cxn modelId="{5C7F07E9-BF2E-D542-AB49-5A5B448DD45A}" type="presParOf" srcId="{8BA6996B-8C56-5B4F-BFD7-1298B70B4F52}" destId="{A197B6DC-9374-524D-8487-DCF0F2239CB7}" srcOrd="1" destOrd="0" presId="urn:microsoft.com/office/officeart/2005/8/layout/chevron1"/>
    <dgm:cxn modelId="{BD2EA312-BAAB-FF4D-B642-FD58E952341A}" type="presParOf" srcId="{54D81706-209A-9F4A-A40F-39564DFFE2AB}" destId="{481ED1C7-BA24-1F4B-A359-79A6D8883623}" srcOrd="3" destOrd="0" presId="urn:microsoft.com/office/officeart/2005/8/layout/chevron1"/>
    <dgm:cxn modelId="{50D739E8-C123-1445-ABB4-AA9A75C76783}" type="presParOf" srcId="{54D81706-209A-9F4A-A40F-39564DFFE2AB}" destId="{D4549B3F-52E8-BC49-9CA1-D2F704619966}" srcOrd="4" destOrd="0" presId="urn:microsoft.com/office/officeart/2005/8/layout/chevron1"/>
    <dgm:cxn modelId="{2122B777-B8FF-FB4C-88C4-5CCF89892E79}" type="presParOf" srcId="{D4549B3F-52E8-BC49-9CA1-D2F704619966}" destId="{A91079B1-ABDB-884A-92C1-1D2E34BE202C}" srcOrd="0" destOrd="0" presId="urn:microsoft.com/office/officeart/2005/8/layout/chevron1"/>
    <dgm:cxn modelId="{41D4159F-B3BB-A242-988F-5EEC427BDC2C}" type="presParOf" srcId="{D4549B3F-52E8-BC49-9CA1-D2F704619966}" destId="{6343FC2B-36E0-0647-ABE2-639565567255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6D21826-691F-478C-8B2E-151444C55AF5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3714CF7-D046-4A2E-A0A2-BF8A8D1981D9}">
      <dgm:prSet/>
      <dgm:spPr/>
      <dgm:t>
        <a:bodyPr/>
        <a:lstStyle/>
        <a:p>
          <a:pPr>
            <a:lnSpc>
              <a:spcPct val="100000"/>
            </a:lnSpc>
          </a:pPr>
          <a:r>
            <a:rPr lang="de-DE"/>
            <a:t>Verknüpfung von Einnahmen mit Fortschritt</a:t>
          </a:r>
          <a:endParaRPr lang="en-US"/>
        </a:p>
      </dgm:t>
    </dgm:pt>
    <dgm:pt modelId="{21276909-CA5B-48FA-9145-F9A97CBFA985}" type="parTrans" cxnId="{0A593643-07CC-4A5A-89A9-99C3F8D086E6}">
      <dgm:prSet/>
      <dgm:spPr/>
      <dgm:t>
        <a:bodyPr/>
        <a:lstStyle/>
        <a:p>
          <a:endParaRPr lang="en-US"/>
        </a:p>
      </dgm:t>
    </dgm:pt>
    <dgm:pt modelId="{C2327C2C-7E4A-452A-A293-6DCC1D7A1F68}" type="sibTrans" cxnId="{0A593643-07CC-4A5A-89A9-99C3F8D086E6}">
      <dgm:prSet/>
      <dgm:spPr/>
      <dgm:t>
        <a:bodyPr/>
        <a:lstStyle/>
        <a:p>
          <a:endParaRPr lang="en-US"/>
        </a:p>
      </dgm:t>
    </dgm:pt>
    <dgm:pt modelId="{749B1A39-C885-4977-AB58-550A68698A37}">
      <dgm:prSet/>
      <dgm:spPr/>
      <dgm:t>
        <a:bodyPr/>
        <a:lstStyle/>
        <a:p>
          <a:pPr>
            <a:lnSpc>
              <a:spcPct val="100000"/>
            </a:lnSpc>
          </a:pPr>
          <a:r>
            <a:rPr lang="de-DE"/>
            <a:t>Innovation wird an Wirtschaftlichkeit gebunden</a:t>
          </a:r>
          <a:endParaRPr lang="en-US"/>
        </a:p>
      </dgm:t>
    </dgm:pt>
    <dgm:pt modelId="{5FA3446C-8774-40DF-85DC-53CACBAFB8BC}" type="parTrans" cxnId="{2D5B74EE-E5AD-45DE-9C3C-999A3791B0C1}">
      <dgm:prSet/>
      <dgm:spPr/>
      <dgm:t>
        <a:bodyPr/>
        <a:lstStyle/>
        <a:p>
          <a:endParaRPr lang="en-US"/>
        </a:p>
      </dgm:t>
    </dgm:pt>
    <dgm:pt modelId="{6536D7E1-5BE4-46DC-9151-9EA775D2B709}" type="sibTrans" cxnId="{2D5B74EE-E5AD-45DE-9C3C-999A3791B0C1}">
      <dgm:prSet/>
      <dgm:spPr/>
      <dgm:t>
        <a:bodyPr/>
        <a:lstStyle/>
        <a:p>
          <a:endParaRPr lang="en-US"/>
        </a:p>
      </dgm:t>
    </dgm:pt>
    <dgm:pt modelId="{8531EA3D-DE86-48DF-B310-F7B6D71E2A4B}">
      <dgm:prSet/>
      <dgm:spPr/>
      <dgm:t>
        <a:bodyPr/>
        <a:lstStyle/>
        <a:p>
          <a:pPr>
            <a:lnSpc>
              <a:spcPct val="100000"/>
            </a:lnSpc>
          </a:pPr>
          <a:r>
            <a:rPr lang="de-DE"/>
            <a:t>Unternehmen etablieren proprietäres Geschäftsmodell</a:t>
          </a:r>
          <a:endParaRPr lang="en-US"/>
        </a:p>
      </dgm:t>
    </dgm:pt>
    <dgm:pt modelId="{90971B5D-5CB5-46B0-8890-E119A74BFD0D}" type="parTrans" cxnId="{95B5C6AB-9751-4D31-96C3-67ED60F19501}">
      <dgm:prSet/>
      <dgm:spPr/>
      <dgm:t>
        <a:bodyPr/>
        <a:lstStyle/>
        <a:p>
          <a:endParaRPr lang="en-US"/>
        </a:p>
      </dgm:t>
    </dgm:pt>
    <dgm:pt modelId="{A90D63B2-06E1-45A7-83CF-2528A2DAA8EF}" type="sibTrans" cxnId="{95B5C6AB-9751-4D31-96C3-67ED60F19501}">
      <dgm:prSet/>
      <dgm:spPr/>
      <dgm:t>
        <a:bodyPr/>
        <a:lstStyle/>
        <a:p>
          <a:endParaRPr lang="en-US"/>
        </a:p>
      </dgm:t>
    </dgm:pt>
    <dgm:pt modelId="{351F140C-40DE-4573-9121-70849ECA8C96}" type="pres">
      <dgm:prSet presAssocID="{E6D21826-691F-478C-8B2E-151444C55AF5}" presName="root" presStyleCnt="0">
        <dgm:presLayoutVars>
          <dgm:dir/>
          <dgm:resizeHandles val="exact"/>
        </dgm:presLayoutVars>
      </dgm:prSet>
      <dgm:spPr/>
    </dgm:pt>
    <dgm:pt modelId="{ADB9758B-9B13-4861-92BC-897647F2DA08}" type="pres">
      <dgm:prSet presAssocID="{C3714CF7-D046-4A2E-A0A2-BF8A8D1981D9}" presName="compNode" presStyleCnt="0"/>
      <dgm:spPr/>
    </dgm:pt>
    <dgm:pt modelId="{8BC12C32-B1CC-4C82-AE05-FBC6B3F7B275}" type="pres">
      <dgm:prSet presAssocID="{C3714CF7-D046-4A2E-A0A2-BF8A8D1981D9}" presName="iconRect" presStyleLbl="node1" presStyleIdx="0" presStyleCnt="3"/>
      <dgm:spPr/>
    </dgm:pt>
    <dgm:pt modelId="{A8C7ED9A-A2BB-4155-ABCB-BBF5BC9880AC}" type="pres">
      <dgm:prSet presAssocID="{C3714CF7-D046-4A2E-A0A2-BF8A8D1981D9}" presName="spaceRect" presStyleCnt="0"/>
      <dgm:spPr/>
    </dgm:pt>
    <dgm:pt modelId="{5E3DA558-7ECD-4250-9588-9C3255E8BF73}" type="pres">
      <dgm:prSet presAssocID="{C3714CF7-D046-4A2E-A0A2-BF8A8D1981D9}" presName="textRect" presStyleLbl="revTx" presStyleIdx="0" presStyleCnt="3">
        <dgm:presLayoutVars>
          <dgm:chMax val="1"/>
          <dgm:chPref val="1"/>
        </dgm:presLayoutVars>
      </dgm:prSet>
      <dgm:spPr/>
    </dgm:pt>
    <dgm:pt modelId="{463DD9BC-01AB-4754-A6AD-32FA451490CD}" type="pres">
      <dgm:prSet presAssocID="{C2327C2C-7E4A-452A-A293-6DCC1D7A1F68}" presName="sibTrans" presStyleCnt="0"/>
      <dgm:spPr/>
    </dgm:pt>
    <dgm:pt modelId="{0B9ACC82-11E3-4ECE-8EC6-8CF116744E95}" type="pres">
      <dgm:prSet presAssocID="{749B1A39-C885-4977-AB58-550A68698A37}" presName="compNode" presStyleCnt="0"/>
      <dgm:spPr/>
    </dgm:pt>
    <dgm:pt modelId="{0A153C63-E670-4E29-8B69-EFDC5020B33C}" type="pres">
      <dgm:prSet presAssocID="{749B1A39-C885-4977-AB58-550A68698A37}" presName="iconRect" presStyleLbl="node1" presStyleIdx="1" presStyleCnt="3"/>
      <dgm:spPr/>
    </dgm:pt>
    <dgm:pt modelId="{462419F0-10DC-465F-8058-6500906CC8D5}" type="pres">
      <dgm:prSet presAssocID="{749B1A39-C885-4977-AB58-550A68698A37}" presName="spaceRect" presStyleCnt="0"/>
      <dgm:spPr/>
    </dgm:pt>
    <dgm:pt modelId="{85B6A4DD-919B-4BDC-BD9C-685AF9F3E65D}" type="pres">
      <dgm:prSet presAssocID="{749B1A39-C885-4977-AB58-550A68698A37}" presName="textRect" presStyleLbl="revTx" presStyleIdx="1" presStyleCnt="3">
        <dgm:presLayoutVars>
          <dgm:chMax val="1"/>
          <dgm:chPref val="1"/>
        </dgm:presLayoutVars>
      </dgm:prSet>
      <dgm:spPr/>
    </dgm:pt>
    <dgm:pt modelId="{D6B32C95-2F8E-4E64-9526-97513AFC0BBB}" type="pres">
      <dgm:prSet presAssocID="{6536D7E1-5BE4-46DC-9151-9EA775D2B709}" presName="sibTrans" presStyleCnt="0"/>
      <dgm:spPr/>
    </dgm:pt>
    <dgm:pt modelId="{DE09DEE7-E63A-4E87-AD11-D3FB2E56FEED}" type="pres">
      <dgm:prSet presAssocID="{8531EA3D-DE86-48DF-B310-F7B6D71E2A4B}" presName="compNode" presStyleCnt="0"/>
      <dgm:spPr/>
    </dgm:pt>
    <dgm:pt modelId="{10A22BC4-CAFC-4F63-AF6D-65E01C7F587C}" type="pres">
      <dgm:prSet presAssocID="{8531EA3D-DE86-48DF-B310-F7B6D71E2A4B}" presName="iconRect" presStyleLbl="node1" presStyleIdx="2" presStyleCnt="3"/>
      <dgm:spPr/>
    </dgm:pt>
    <dgm:pt modelId="{7E007645-FA73-4570-BA23-8A9425585A2B}" type="pres">
      <dgm:prSet presAssocID="{8531EA3D-DE86-48DF-B310-F7B6D71E2A4B}" presName="spaceRect" presStyleCnt="0"/>
      <dgm:spPr/>
    </dgm:pt>
    <dgm:pt modelId="{D03626DE-5243-4BF8-9447-1593A6391B57}" type="pres">
      <dgm:prSet presAssocID="{8531EA3D-DE86-48DF-B310-F7B6D71E2A4B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7C12771D-B7FF-4325-9D84-BFDFACCE1F7E}" type="presOf" srcId="{749B1A39-C885-4977-AB58-550A68698A37}" destId="{85B6A4DD-919B-4BDC-BD9C-685AF9F3E65D}" srcOrd="0" destOrd="0" presId="urn:microsoft.com/office/officeart/2018/2/layout/IconLabelList"/>
    <dgm:cxn modelId="{0A593643-07CC-4A5A-89A9-99C3F8D086E6}" srcId="{E6D21826-691F-478C-8B2E-151444C55AF5}" destId="{C3714CF7-D046-4A2E-A0A2-BF8A8D1981D9}" srcOrd="0" destOrd="0" parTransId="{21276909-CA5B-48FA-9145-F9A97CBFA985}" sibTransId="{C2327C2C-7E4A-452A-A293-6DCC1D7A1F68}"/>
    <dgm:cxn modelId="{C72BE45B-85DF-4EC5-B3F0-A78B2ABE7FF9}" type="presOf" srcId="{E6D21826-691F-478C-8B2E-151444C55AF5}" destId="{351F140C-40DE-4573-9121-70849ECA8C96}" srcOrd="0" destOrd="0" presId="urn:microsoft.com/office/officeart/2018/2/layout/IconLabelList"/>
    <dgm:cxn modelId="{B36ACF89-6A37-4A4E-935B-06B0CB5E519C}" type="presOf" srcId="{C3714CF7-D046-4A2E-A0A2-BF8A8D1981D9}" destId="{5E3DA558-7ECD-4250-9588-9C3255E8BF73}" srcOrd="0" destOrd="0" presId="urn:microsoft.com/office/officeart/2018/2/layout/IconLabelList"/>
    <dgm:cxn modelId="{95B5C6AB-9751-4D31-96C3-67ED60F19501}" srcId="{E6D21826-691F-478C-8B2E-151444C55AF5}" destId="{8531EA3D-DE86-48DF-B310-F7B6D71E2A4B}" srcOrd="2" destOrd="0" parTransId="{90971B5D-5CB5-46B0-8890-E119A74BFD0D}" sibTransId="{A90D63B2-06E1-45A7-83CF-2528A2DAA8EF}"/>
    <dgm:cxn modelId="{2D5B74EE-E5AD-45DE-9C3C-999A3791B0C1}" srcId="{E6D21826-691F-478C-8B2E-151444C55AF5}" destId="{749B1A39-C885-4977-AB58-550A68698A37}" srcOrd="1" destOrd="0" parTransId="{5FA3446C-8774-40DF-85DC-53CACBAFB8BC}" sibTransId="{6536D7E1-5BE4-46DC-9151-9EA775D2B709}"/>
    <dgm:cxn modelId="{402367FB-FF52-4D2C-80F3-5E52F9BBF40D}" type="presOf" srcId="{8531EA3D-DE86-48DF-B310-F7B6D71E2A4B}" destId="{D03626DE-5243-4BF8-9447-1593A6391B57}" srcOrd="0" destOrd="0" presId="urn:microsoft.com/office/officeart/2018/2/layout/IconLabelList"/>
    <dgm:cxn modelId="{095FCBBA-65BC-40CA-AE97-92895CDFE370}" type="presParOf" srcId="{351F140C-40DE-4573-9121-70849ECA8C96}" destId="{ADB9758B-9B13-4861-92BC-897647F2DA08}" srcOrd="0" destOrd="0" presId="urn:microsoft.com/office/officeart/2018/2/layout/IconLabelList"/>
    <dgm:cxn modelId="{D87F403F-CFFF-4F2A-A4C4-13078655EC81}" type="presParOf" srcId="{ADB9758B-9B13-4861-92BC-897647F2DA08}" destId="{8BC12C32-B1CC-4C82-AE05-FBC6B3F7B275}" srcOrd="0" destOrd="0" presId="urn:microsoft.com/office/officeart/2018/2/layout/IconLabelList"/>
    <dgm:cxn modelId="{CB7BBB1D-3076-487F-A45F-2928CA6105FC}" type="presParOf" srcId="{ADB9758B-9B13-4861-92BC-897647F2DA08}" destId="{A8C7ED9A-A2BB-4155-ABCB-BBF5BC9880AC}" srcOrd="1" destOrd="0" presId="urn:microsoft.com/office/officeart/2018/2/layout/IconLabelList"/>
    <dgm:cxn modelId="{B5186E3C-A7DE-49E2-96F7-27921189E1CD}" type="presParOf" srcId="{ADB9758B-9B13-4861-92BC-897647F2DA08}" destId="{5E3DA558-7ECD-4250-9588-9C3255E8BF73}" srcOrd="2" destOrd="0" presId="urn:microsoft.com/office/officeart/2018/2/layout/IconLabelList"/>
    <dgm:cxn modelId="{27326AFA-CFA6-49EA-9C58-D7F1C7B0B640}" type="presParOf" srcId="{351F140C-40DE-4573-9121-70849ECA8C96}" destId="{463DD9BC-01AB-4754-A6AD-32FA451490CD}" srcOrd="1" destOrd="0" presId="urn:microsoft.com/office/officeart/2018/2/layout/IconLabelList"/>
    <dgm:cxn modelId="{EC4ABFC9-7A09-49EC-A010-A28D69676DD5}" type="presParOf" srcId="{351F140C-40DE-4573-9121-70849ECA8C96}" destId="{0B9ACC82-11E3-4ECE-8EC6-8CF116744E95}" srcOrd="2" destOrd="0" presId="urn:microsoft.com/office/officeart/2018/2/layout/IconLabelList"/>
    <dgm:cxn modelId="{69EE3BC1-C93E-4943-910E-6B0BE446B683}" type="presParOf" srcId="{0B9ACC82-11E3-4ECE-8EC6-8CF116744E95}" destId="{0A153C63-E670-4E29-8B69-EFDC5020B33C}" srcOrd="0" destOrd="0" presId="urn:microsoft.com/office/officeart/2018/2/layout/IconLabelList"/>
    <dgm:cxn modelId="{8D252575-8213-4FE9-8698-84CBF99574D9}" type="presParOf" srcId="{0B9ACC82-11E3-4ECE-8EC6-8CF116744E95}" destId="{462419F0-10DC-465F-8058-6500906CC8D5}" srcOrd="1" destOrd="0" presId="urn:microsoft.com/office/officeart/2018/2/layout/IconLabelList"/>
    <dgm:cxn modelId="{A82C42FB-0800-4AD9-B321-E2FC47E658D5}" type="presParOf" srcId="{0B9ACC82-11E3-4ECE-8EC6-8CF116744E95}" destId="{85B6A4DD-919B-4BDC-BD9C-685AF9F3E65D}" srcOrd="2" destOrd="0" presId="urn:microsoft.com/office/officeart/2018/2/layout/IconLabelList"/>
    <dgm:cxn modelId="{0E197693-16D8-4FA9-80CD-CDB49F2C5B80}" type="presParOf" srcId="{351F140C-40DE-4573-9121-70849ECA8C96}" destId="{D6B32C95-2F8E-4E64-9526-97513AFC0BBB}" srcOrd="3" destOrd="0" presId="urn:microsoft.com/office/officeart/2018/2/layout/IconLabelList"/>
    <dgm:cxn modelId="{408F4AE7-BF93-4549-A8E9-29ABE3C132C5}" type="presParOf" srcId="{351F140C-40DE-4573-9121-70849ECA8C96}" destId="{DE09DEE7-E63A-4E87-AD11-D3FB2E56FEED}" srcOrd="4" destOrd="0" presId="urn:microsoft.com/office/officeart/2018/2/layout/IconLabelList"/>
    <dgm:cxn modelId="{18A7674D-77DD-4AA0-8891-998973415BDB}" type="presParOf" srcId="{DE09DEE7-E63A-4E87-AD11-D3FB2E56FEED}" destId="{10A22BC4-CAFC-4F63-AF6D-65E01C7F587C}" srcOrd="0" destOrd="0" presId="urn:microsoft.com/office/officeart/2018/2/layout/IconLabelList"/>
    <dgm:cxn modelId="{9D04925B-25EC-4EEF-9F3D-746D32230C6D}" type="presParOf" srcId="{DE09DEE7-E63A-4E87-AD11-D3FB2E56FEED}" destId="{7E007645-FA73-4570-BA23-8A9425585A2B}" srcOrd="1" destOrd="0" presId="urn:microsoft.com/office/officeart/2018/2/layout/IconLabelList"/>
    <dgm:cxn modelId="{70282CE2-7D67-495B-A885-F8732DAC702B}" type="presParOf" srcId="{DE09DEE7-E63A-4E87-AD11-D3FB2E56FEED}" destId="{D03626DE-5243-4BF8-9447-1593A6391B57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2E999C8-F41B-4399-841B-38935EEC9287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8D32CCD-F191-442E-97C6-EEA1D164562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DE" sz="1800"/>
            <a:t>Proprietär ≠ kommerziell</a:t>
          </a:r>
          <a:endParaRPr lang="en-US" sz="1800"/>
        </a:p>
      </dgm:t>
    </dgm:pt>
    <dgm:pt modelId="{B58EE3DC-BB61-44D5-945A-E60F5D668B37}" type="parTrans" cxnId="{9F605FBC-3B28-49A1-960D-CE96B821460A}">
      <dgm:prSet/>
      <dgm:spPr/>
      <dgm:t>
        <a:bodyPr/>
        <a:lstStyle/>
        <a:p>
          <a:endParaRPr lang="en-US" sz="2000"/>
        </a:p>
      </dgm:t>
    </dgm:pt>
    <dgm:pt modelId="{E9F84D12-6211-4247-BB7B-4A381F16493F}" type="sibTrans" cxnId="{9F605FBC-3B28-49A1-960D-CE96B821460A}">
      <dgm:prSet/>
      <dgm:spPr/>
      <dgm:t>
        <a:bodyPr/>
        <a:lstStyle/>
        <a:p>
          <a:endParaRPr lang="en-US" sz="2000"/>
        </a:p>
      </dgm:t>
    </dgm:pt>
    <dgm:pt modelId="{E9AE98CE-CC12-46AF-B907-263A7AA8218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DE" sz="1800"/>
            <a:t>Freeware kann auch proprietär sein</a:t>
          </a:r>
          <a:endParaRPr lang="en-US" sz="1800"/>
        </a:p>
      </dgm:t>
    </dgm:pt>
    <dgm:pt modelId="{EF7515A3-7B74-41FD-BB92-60964FA41D4C}" type="parTrans" cxnId="{2901456C-10FC-45CE-8DE1-A5D4E074951C}">
      <dgm:prSet/>
      <dgm:spPr/>
      <dgm:t>
        <a:bodyPr/>
        <a:lstStyle/>
        <a:p>
          <a:endParaRPr lang="en-US" sz="2000"/>
        </a:p>
      </dgm:t>
    </dgm:pt>
    <dgm:pt modelId="{01E327EB-B77C-44BD-A5C1-232E377D6E4A}" type="sibTrans" cxnId="{2901456C-10FC-45CE-8DE1-A5D4E074951C}">
      <dgm:prSet/>
      <dgm:spPr/>
      <dgm:t>
        <a:bodyPr/>
        <a:lstStyle/>
        <a:p>
          <a:endParaRPr lang="en-US" sz="2000"/>
        </a:p>
      </dgm:t>
    </dgm:pt>
    <dgm:pt modelId="{BB433769-72E1-491E-A617-B06E2CE6E64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DE" sz="1800"/>
            <a:t>Unterscheidung nach proprietär (Closed-Source) oder Open-Source </a:t>
          </a:r>
          <a:endParaRPr lang="en-US" sz="1800"/>
        </a:p>
      </dgm:t>
    </dgm:pt>
    <dgm:pt modelId="{F1C84564-E8AA-4448-9FEA-0FEA6100FF82}" type="parTrans" cxnId="{5F8302F6-7C37-4995-A648-EE32575FE0C8}">
      <dgm:prSet/>
      <dgm:spPr/>
      <dgm:t>
        <a:bodyPr/>
        <a:lstStyle/>
        <a:p>
          <a:endParaRPr lang="en-US" sz="2000"/>
        </a:p>
      </dgm:t>
    </dgm:pt>
    <dgm:pt modelId="{5B74FF1E-7F86-426C-B8DA-E23417F8335C}" type="sibTrans" cxnId="{5F8302F6-7C37-4995-A648-EE32575FE0C8}">
      <dgm:prSet/>
      <dgm:spPr/>
      <dgm:t>
        <a:bodyPr/>
        <a:lstStyle/>
        <a:p>
          <a:endParaRPr lang="en-US" sz="2000"/>
        </a:p>
      </dgm:t>
    </dgm:pt>
    <dgm:pt modelId="{2BEC8C68-B7E6-4CAF-9D57-40F2B93507EE}" type="pres">
      <dgm:prSet presAssocID="{82E999C8-F41B-4399-841B-38935EEC9287}" presName="root" presStyleCnt="0">
        <dgm:presLayoutVars>
          <dgm:dir/>
          <dgm:resizeHandles val="exact"/>
        </dgm:presLayoutVars>
      </dgm:prSet>
      <dgm:spPr/>
    </dgm:pt>
    <dgm:pt modelId="{44FBA1D6-5C64-41D5-950B-63A07C33D2F4}" type="pres">
      <dgm:prSet presAssocID="{28D32CCD-F191-442E-97C6-EEA1D1645627}" presName="compNode" presStyleCnt="0"/>
      <dgm:spPr/>
    </dgm:pt>
    <dgm:pt modelId="{6D9670B6-EC15-4653-803D-8C8974C8FCFF}" type="pres">
      <dgm:prSet presAssocID="{28D32CCD-F191-442E-97C6-EEA1D1645627}" presName="iconRect" presStyleLbl="node1" presStyleIdx="0" presStyleCnt="3"/>
      <dgm:spPr/>
    </dgm:pt>
    <dgm:pt modelId="{CC2BC84C-6EE0-4E86-B122-A95D5AA91145}" type="pres">
      <dgm:prSet presAssocID="{28D32CCD-F191-442E-97C6-EEA1D1645627}" presName="spaceRect" presStyleCnt="0"/>
      <dgm:spPr/>
    </dgm:pt>
    <dgm:pt modelId="{D6009189-F9FA-4AB1-8D60-F5401A9E95CF}" type="pres">
      <dgm:prSet presAssocID="{28D32CCD-F191-442E-97C6-EEA1D1645627}" presName="textRect" presStyleLbl="revTx" presStyleIdx="0" presStyleCnt="3">
        <dgm:presLayoutVars>
          <dgm:chMax val="1"/>
          <dgm:chPref val="1"/>
        </dgm:presLayoutVars>
      </dgm:prSet>
      <dgm:spPr/>
    </dgm:pt>
    <dgm:pt modelId="{91BEE275-61EB-4A04-8052-DE060E3991DF}" type="pres">
      <dgm:prSet presAssocID="{E9F84D12-6211-4247-BB7B-4A381F16493F}" presName="sibTrans" presStyleCnt="0"/>
      <dgm:spPr/>
    </dgm:pt>
    <dgm:pt modelId="{FC8FF33C-22FD-4797-828B-A3246091B0B6}" type="pres">
      <dgm:prSet presAssocID="{E9AE98CE-CC12-46AF-B907-263A7AA8218A}" presName="compNode" presStyleCnt="0"/>
      <dgm:spPr/>
    </dgm:pt>
    <dgm:pt modelId="{EB2D9BB5-4075-444D-8B8D-05ACA91D8D79}" type="pres">
      <dgm:prSet presAssocID="{E9AE98CE-CC12-46AF-B907-263A7AA8218A}" presName="iconRect" presStyleLbl="node1" presStyleIdx="1" presStyleCnt="3"/>
      <dgm:spPr/>
    </dgm:pt>
    <dgm:pt modelId="{4612527C-9690-45CC-BBE2-765DCDBCFD72}" type="pres">
      <dgm:prSet presAssocID="{E9AE98CE-CC12-46AF-B907-263A7AA8218A}" presName="spaceRect" presStyleCnt="0"/>
      <dgm:spPr/>
    </dgm:pt>
    <dgm:pt modelId="{DB273D91-C1C8-493C-9E05-C2CBD5889BB7}" type="pres">
      <dgm:prSet presAssocID="{E9AE98CE-CC12-46AF-B907-263A7AA8218A}" presName="textRect" presStyleLbl="revTx" presStyleIdx="1" presStyleCnt="3">
        <dgm:presLayoutVars>
          <dgm:chMax val="1"/>
          <dgm:chPref val="1"/>
        </dgm:presLayoutVars>
      </dgm:prSet>
      <dgm:spPr/>
    </dgm:pt>
    <dgm:pt modelId="{33897140-464B-461E-A94D-B045B63B6C54}" type="pres">
      <dgm:prSet presAssocID="{01E327EB-B77C-44BD-A5C1-232E377D6E4A}" presName="sibTrans" presStyleCnt="0"/>
      <dgm:spPr/>
    </dgm:pt>
    <dgm:pt modelId="{55D4D961-88AD-47C2-88BE-7C48C13CC9CD}" type="pres">
      <dgm:prSet presAssocID="{BB433769-72E1-491E-A617-B06E2CE6E647}" presName="compNode" presStyleCnt="0"/>
      <dgm:spPr/>
    </dgm:pt>
    <dgm:pt modelId="{F8955215-AF58-4071-85E6-69D7C7724060}" type="pres">
      <dgm:prSet presAssocID="{BB433769-72E1-491E-A617-B06E2CE6E647}" presName="iconRect" presStyleLbl="node1" presStyleIdx="2" presStyleCnt="3"/>
      <dgm:spPr>
        <a:ln>
          <a:noFill/>
        </a:ln>
      </dgm:spPr>
    </dgm:pt>
    <dgm:pt modelId="{CADB827A-1840-4225-BFEA-145955CA7887}" type="pres">
      <dgm:prSet presAssocID="{BB433769-72E1-491E-A617-B06E2CE6E647}" presName="spaceRect" presStyleCnt="0"/>
      <dgm:spPr/>
    </dgm:pt>
    <dgm:pt modelId="{48F34CFF-4D7B-4758-AD55-10AEC69914AF}" type="pres">
      <dgm:prSet presAssocID="{BB433769-72E1-491E-A617-B06E2CE6E647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3CB4CA10-D687-4EBF-ADBF-98088F3E1D5B}" type="presOf" srcId="{E9AE98CE-CC12-46AF-B907-263A7AA8218A}" destId="{DB273D91-C1C8-493C-9E05-C2CBD5889BB7}" srcOrd="0" destOrd="0" presId="urn:microsoft.com/office/officeart/2018/2/layout/IconLabelList"/>
    <dgm:cxn modelId="{E5EC5C3D-3AB5-4563-BECA-127A97D92447}" type="presOf" srcId="{28D32CCD-F191-442E-97C6-EEA1D1645627}" destId="{D6009189-F9FA-4AB1-8D60-F5401A9E95CF}" srcOrd="0" destOrd="0" presId="urn:microsoft.com/office/officeart/2018/2/layout/IconLabelList"/>
    <dgm:cxn modelId="{2901456C-10FC-45CE-8DE1-A5D4E074951C}" srcId="{82E999C8-F41B-4399-841B-38935EEC9287}" destId="{E9AE98CE-CC12-46AF-B907-263A7AA8218A}" srcOrd="1" destOrd="0" parTransId="{EF7515A3-7B74-41FD-BB92-60964FA41D4C}" sibTransId="{01E327EB-B77C-44BD-A5C1-232E377D6E4A}"/>
    <dgm:cxn modelId="{5D21F093-1CE2-45F6-87FB-B9DA3A18156D}" type="presOf" srcId="{82E999C8-F41B-4399-841B-38935EEC9287}" destId="{2BEC8C68-B7E6-4CAF-9D57-40F2B93507EE}" srcOrd="0" destOrd="0" presId="urn:microsoft.com/office/officeart/2018/2/layout/IconLabelList"/>
    <dgm:cxn modelId="{05A115B0-102E-4330-B758-D09824C2EF7C}" type="presOf" srcId="{BB433769-72E1-491E-A617-B06E2CE6E647}" destId="{48F34CFF-4D7B-4758-AD55-10AEC69914AF}" srcOrd="0" destOrd="0" presId="urn:microsoft.com/office/officeart/2018/2/layout/IconLabelList"/>
    <dgm:cxn modelId="{9F605FBC-3B28-49A1-960D-CE96B821460A}" srcId="{82E999C8-F41B-4399-841B-38935EEC9287}" destId="{28D32CCD-F191-442E-97C6-EEA1D1645627}" srcOrd="0" destOrd="0" parTransId="{B58EE3DC-BB61-44D5-945A-E60F5D668B37}" sibTransId="{E9F84D12-6211-4247-BB7B-4A381F16493F}"/>
    <dgm:cxn modelId="{5F8302F6-7C37-4995-A648-EE32575FE0C8}" srcId="{82E999C8-F41B-4399-841B-38935EEC9287}" destId="{BB433769-72E1-491E-A617-B06E2CE6E647}" srcOrd="2" destOrd="0" parTransId="{F1C84564-E8AA-4448-9FEA-0FEA6100FF82}" sibTransId="{5B74FF1E-7F86-426C-B8DA-E23417F8335C}"/>
    <dgm:cxn modelId="{504DAC0A-2251-4EAA-89C1-CE58FC5D8446}" type="presParOf" srcId="{2BEC8C68-B7E6-4CAF-9D57-40F2B93507EE}" destId="{44FBA1D6-5C64-41D5-950B-63A07C33D2F4}" srcOrd="0" destOrd="0" presId="urn:microsoft.com/office/officeart/2018/2/layout/IconLabelList"/>
    <dgm:cxn modelId="{FFD00792-B1A5-4D8B-9652-25E82E1018EA}" type="presParOf" srcId="{44FBA1D6-5C64-41D5-950B-63A07C33D2F4}" destId="{6D9670B6-EC15-4653-803D-8C8974C8FCFF}" srcOrd="0" destOrd="0" presId="urn:microsoft.com/office/officeart/2018/2/layout/IconLabelList"/>
    <dgm:cxn modelId="{789DB579-4BE9-4E9B-85C1-9197D0223B18}" type="presParOf" srcId="{44FBA1D6-5C64-41D5-950B-63A07C33D2F4}" destId="{CC2BC84C-6EE0-4E86-B122-A95D5AA91145}" srcOrd="1" destOrd="0" presId="urn:microsoft.com/office/officeart/2018/2/layout/IconLabelList"/>
    <dgm:cxn modelId="{6ADF6D8C-B3B6-4CAC-9B85-0158D8C17A55}" type="presParOf" srcId="{44FBA1D6-5C64-41D5-950B-63A07C33D2F4}" destId="{D6009189-F9FA-4AB1-8D60-F5401A9E95CF}" srcOrd="2" destOrd="0" presId="urn:microsoft.com/office/officeart/2018/2/layout/IconLabelList"/>
    <dgm:cxn modelId="{EB21FE80-9DEE-4CE0-8166-AEE5E9698A0A}" type="presParOf" srcId="{2BEC8C68-B7E6-4CAF-9D57-40F2B93507EE}" destId="{91BEE275-61EB-4A04-8052-DE060E3991DF}" srcOrd="1" destOrd="0" presId="urn:microsoft.com/office/officeart/2018/2/layout/IconLabelList"/>
    <dgm:cxn modelId="{7A656243-B4A3-4D7A-9E7B-D73074B93E92}" type="presParOf" srcId="{2BEC8C68-B7E6-4CAF-9D57-40F2B93507EE}" destId="{FC8FF33C-22FD-4797-828B-A3246091B0B6}" srcOrd="2" destOrd="0" presId="urn:microsoft.com/office/officeart/2018/2/layout/IconLabelList"/>
    <dgm:cxn modelId="{FC9950B0-00CD-4B29-B4A9-258F51BA0729}" type="presParOf" srcId="{FC8FF33C-22FD-4797-828B-A3246091B0B6}" destId="{EB2D9BB5-4075-444D-8B8D-05ACA91D8D79}" srcOrd="0" destOrd="0" presId="urn:microsoft.com/office/officeart/2018/2/layout/IconLabelList"/>
    <dgm:cxn modelId="{A9440363-167C-47AB-87D0-9FAF898D5AAB}" type="presParOf" srcId="{FC8FF33C-22FD-4797-828B-A3246091B0B6}" destId="{4612527C-9690-45CC-BBE2-765DCDBCFD72}" srcOrd="1" destOrd="0" presId="urn:microsoft.com/office/officeart/2018/2/layout/IconLabelList"/>
    <dgm:cxn modelId="{357C09D8-F1A6-477D-8E28-60598EF1F695}" type="presParOf" srcId="{FC8FF33C-22FD-4797-828B-A3246091B0B6}" destId="{DB273D91-C1C8-493C-9E05-C2CBD5889BB7}" srcOrd="2" destOrd="0" presId="urn:microsoft.com/office/officeart/2018/2/layout/IconLabelList"/>
    <dgm:cxn modelId="{84EC21BD-CE99-419E-BD64-B1A334EFD5FD}" type="presParOf" srcId="{2BEC8C68-B7E6-4CAF-9D57-40F2B93507EE}" destId="{33897140-464B-461E-A94D-B045B63B6C54}" srcOrd="3" destOrd="0" presId="urn:microsoft.com/office/officeart/2018/2/layout/IconLabelList"/>
    <dgm:cxn modelId="{F1735CE0-EE66-4914-B753-9A5EE233E94F}" type="presParOf" srcId="{2BEC8C68-B7E6-4CAF-9D57-40F2B93507EE}" destId="{55D4D961-88AD-47C2-88BE-7C48C13CC9CD}" srcOrd="4" destOrd="0" presId="urn:microsoft.com/office/officeart/2018/2/layout/IconLabelList"/>
    <dgm:cxn modelId="{CEF10EEB-474A-480B-A829-B03781513B8B}" type="presParOf" srcId="{55D4D961-88AD-47C2-88BE-7C48C13CC9CD}" destId="{F8955215-AF58-4071-85E6-69D7C7724060}" srcOrd="0" destOrd="0" presId="urn:microsoft.com/office/officeart/2018/2/layout/IconLabelList"/>
    <dgm:cxn modelId="{9A67DDF3-F9F0-472C-9B17-18F6AFBC760A}" type="presParOf" srcId="{55D4D961-88AD-47C2-88BE-7C48C13CC9CD}" destId="{CADB827A-1840-4225-BFEA-145955CA7887}" srcOrd="1" destOrd="0" presId="urn:microsoft.com/office/officeart/2018/2/layout/IconLabelList"/>
    <dgm:cxn modelId="{B64A2082-B23A-411F-9A17-2D69CADBE591}" type="presParOf" srcId="{55D4D961-88AD-47C2-88BE-7C48C13CC9CD}" destId="{48F34CFF-4D7B-4758-AD55-10AEC69914AF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2779B9A-B60D-4CB7-99B8-29D6B1AEAE55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B4F812D-8F55-428E-A565-F4A8C5FCDC05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DE" sz="1800" dirty="0">
              <a:solidFill>
                <a:schemeClr val="bg1"/>
              </a:solidFill>
            </a:rPr>
            <a:t>führte zu einem Überdenken der etablierten Software-Strategie</a:t>
          </a:r>
          <a:endParaRPr lang="en-US" sz="1800" dirty="0">
            <a:solidFill>
              <a:schemeClr val="bg1"/>
            </a:solidFill>
          </a:endParaRPr>
        </a:p>
      </dgm:t>
    </dgm:pt>
    <dgm:pt modelId="{0170F277-3138-431D-9995-CF360457B1D6}" type="parTrans" cxnId="{FC89CFDA-7A58-417F-9AF1-606AD68594F9}">
      <dgm:prSet/>
      <dgm:spPr/>
      <dgm:t>
        <a:bodyPr/>
        <a:lstStyle/>
        <a:p>
          <a:endParaRPr lang="en-US" sz="3200">
            <a:solidFill>
              <a:schemeClr val="bg1"/>
            </a:solidFill>
          </a:endParaRPr>
        </a:p>
      </dgm:t>
    </dgm:pt>
    <dgm:pt modelId="{C6462237-04F2-42F0-87FA-2042521EDB06}" type="sibTrans" cxnId="{FC89CFDA-7A58-417F-9AF1-606AD68594F9}">
      <dgm:prSet/>
      <dgm:spPr/>
      <dgm:t>
        <a:bodyPr/>
        <a:lstStyle/>
        <a:p>
          <a:endParaRPr lang="en-US" sz="3200">
            <a:solidFill>
              <a:schemeClr val="bg1"/>
            </a:solidFill>
          </a:endParaRPr>
        </a:p>
      </dgm:t>
    </dgm:pt>
    <dgm:pt modelId="{D4A4024A-FE23-476F-AD9C-C8E32D0F6FCF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DE" sz="1800" dirty="0">
              <a:solidFill>
                <a:schemeClr val="bg1"/>
              </a:solidFill>
            </a:rPr>
            <a:t>Gegenstück zum proprietären Softwareentwicklungs-Ansatz</a:t>
          </a:r>
          <a:endParaRPr lang="en-US" sz="1800" dirty="0">
            <a:solidFill>
              <a:schemeClr val="bg1"/>
            </a:solidFill>
          </a:endParaRPr>
        </a:p>
      </dgm:t>
    </dgm:pt>
    <dgm:pt modelId="{C650FF74-4E23-41B3-9EF9-2D64925F7843}" type="parTrans" cxnId="{236E2DB9-C9D3-4511-A8F1-DDF469D8CC5C}">
      <dgm:prSet/>
      <dgm:spPr/>
      <dgm:t>
        <a:bodyPr/>
        <a:lstStyle/>
        <a:p>
          <a:endParaRPr lang="en-US" sz="3200">
            <a:solidFill>
              <a:schemeClr val="bg1"/>
            </a:solidFill>
          </a:endParaRPr>
        </a:p>
      </dgm:t>
    </dgm:pt>
    <dgm:pt modelId="{4CA920B2-E0D7-497E-B367-9224C9A1571F}" type="sibTrans" cxnId="{236E2DB9-C9D3-4511-A8F1-DDF469D8CC5C}">
      <dgm:prSet/>
      <dgm:spPr/>
      <dgm:t>
        <a:bodyPr/>
        <a:lstStyle/>
        <a:p>
          <a:endParaRPr lang="en-US" sz="3200">
            <a:solidFill>
              <a:schemeClr val="bg1"/>
            </a:solidFill>
          </a:endParaRPr>
        </a:p>
      </dgm:t>
    </dgm:pt>
    <dgm:pt modelId="{5E2E6BFE-8314-4CB6-BDBE-3D4F13AB095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DE" sz="1800" dirty="0">
              <a:solidFill>
                <a:schemeClr val="bg1"/>
              </a:solidFill>
            </a:rPr>
            <a:t>in 2000er Jahren als die „Zukunft der Softwareentwicklung“ vorhergesagt</a:t>
          </a:r>
          <a:endParaRPr lang="en-US" sz="1800" dirty="0">
            <a:solidFill>
              <a:schemeClr val="bg1"/>
            </a:solidFill>
          </a:endParaRPr>
        </a:p>
      </dgm:t>
    </dgm:pt>
    <dgm:pt modelId="{AAEDE879-BA08-4588-B606-713E1EA285EF}" type="parTrans" cxnId="{AFBFD4DC-8DE6-4AFC-B038-CA56D90DD58A}">
      <dgm:prSet/>
      <dgm:spPr/>
      <dgm:t>
        <a:bodyPr/>
        <a:lstStyle/>
        <a:p>
          <a:endParaRPr lang="en-US" sz="3200">
            <a:solidFill>
              <a:schemeClr val="bg1"/>
            </a:solidFill>
          </a:endParaRPr>
        </a:p>
      </dgm:t>
    </dgm:pt>
    <dgm:pt modelId="{1C8A0F02-6935-4A8F-A391-BB7609922DAE}" type="sibTrans" cxnId="{AFBFD4DC-8DE6-4AFC-B038-CA56D90DD58A}">
      <dgm:prSet/>
      <dgm:spPr/>
      <dgm:t>
        <a:bodyPr/>
        <a:lstStyle/>
        <a:p>
          <a:endParaRPr lang="en-US" sz="3200">
            <a:solidFill>
              <a:schemeClr val="bg1"/>
            </a:solidFill>
          </a:endParaRPr>
        </a:p>
      </dgm:t>
    </dgm:pt>
    <dgm:pt modelId="{1E9AACB6-58CA-406E-8390-20E1493F38B6}" type="pres">
      <dgm:prSet presAssocID="{E2779B9A-B60D-4CB7-99B8-29D6B1AEAE55}" presName="root" presStyleCnt="0">
        <dgm:presLayoutVars>
          <dgm:dir/>
          <dgm:resizeHandles val="exact"/>
        </dgm:presLayoutVars>
      </dgm:prSet>
      <dgm:spPr/>
    </dgm:pt>
    <dgm:pt modelId="{E12CCD96-4042-47F2-9D71-DBF776AA604A}" type="pres">
      <dgm:prSet presAssocID="{2B4F812D-8F55-428E-A565-F4A8C5FCDC05}" presName="compNode" presStyleCnt="0"/>
      <dgm:spPr/>
    </dgm:pt>
    <dgm:pt modelId="{ED996318-C31E-411C-B444-1F6AB5599FDB}" type="pres">
      <dgm:prSet presAssocID="{2B4F812D-8F55-428E-A565-F4A8C5FCDC05}" presName="iconRect" presStyleLbl="node1" presStyleIdx="0" presStyleCnt="3"/>
      <dgm:spPr>
        <a:ln>
          <a:noFill/>
        </a:ln>
      </dgm:spPr>
    </dgm:pt>
    <dgm:pt modelId="{BB0C2B8E-BFFB-4303-A854-95352C21C41C}" type="pres">
      <dgm:prSet presAssocID="{2B4F812D-8F55-428E-A565-F4A8C5FCDC05}" presName="spaceRect" presStyleCnt="0"/>
      <dgm:spPr/>
    </dgm:pt>
    <dgm:pt modelId="{750F6A50-311A-4094-A12D-6BFFC283BF58}" type="pres">
      <dgm:prSet presAssocID="{2B4F812D-8F55-428E-A565-F4A8C5FCDC05}" presName="textRect" presStyleLbl="revTx" presStyleIdx="0" presStyleCnt="3">
        <dgm:presLayoutVars>
          <dgm:chMax val="1"/>
          <dgm:chPref val="1"/>
        </dgm:presLayoutVars>
      </dgm:prSet>
      <dgm:spPr/>
    </dgm:pt>
    <dgm:pt modelId="{61AAC0BB-6546-4706-B86F-7BF92185DC22}" type="pres">
      <dgm:prSet presAssocID="{C6462237-04F2-42F0-87FA-2042521EDB06}" presName="sibTrans" presStyleCnt="0"/>
      <dgm:spPr/>
    </dgm:pt>
    <dgm:pt modelId="{819D6587-759C-429A-9CB4-E163F6977A6E}" type="pres">
      <dgm:prSet presAssocID="{D4A4024A-FE23-476F-AD9C-C8E32D0F6FCF}" presName="compNode" presStyleCnt="0"/>
      <dgm:spPr/>
    </dgm:pt>
    <dgm:pt modelId="{79692B50-BF70-4F3C-8A82-9BD23F41BB7C}" type="pres">
      <dgm:prSet presAssocID="{D4A4024A-FE23-476F-AD9C-C8E32D0F6FCF}" presName="iconRect" presStyleLbl="node1" presStyleIdx="1" presStyleCnt="3"/>
      <dgm:spPr>
        <a:ln>
          <a:noFill/>
        </a:ln>
      </dgm:spPr>
    </dgm:pt>
    <dgm:pt modelId="{15A186EB-7E97-4914-B7B5-2AE3F944FF34}" type="pres">
      <dgm:prSet presAssocID="{D4A4024A-FE23-476F-AD9C-C8E32D0F6FCF}" presName="spaceRect" presStyleCnt="0"/>
      <dgm:spPr/>
    </dgm:pt>
    <dgm:pt modelId="{2A51D6AB-DC81-44BA-81ED-47DD4FF52DF4}" type="pres">
      <dgm:prSet presAssocID="{D4A4024A-FE23-476F-AD9C-C8E32D0F6FCF}" presName="textRect" presStyleLbl="revTx" presStyleIdx="1" presStyleCnt="3">
        <dgm:presLayoutVars>
          <dgm:chMax val="1"/>
          <dgm:chPref val="1"/>
        </dgm:presLayoutVars>
      </dgm:prSet>
      <dgm:spPr/>
    </dgm:pt>
    <dgm:pt modelId="{EC90B68B-2B98-402B-979E-CC709F1ABDC9}" type="pres">
      <dgm:prSet presAssocID="{4CA920B2-E0D7-497E-B367-9224C9A1571F}" presName="sibTrans" presStyleCnt="0"/>
      <dgm:spPr/>
    </dgm:pt>
    <dgm:pt modelId="{4C915A63-33A3-4A11-BA09-103FDC2CF13E}" type="pres">
      <dgm:prSet presAssocID="{5E2E6BFE-8314-4CB6-BDBE-3D4F13AB0954}" presName="compNode" presStyleCnt="0"/>
      <dgm:spPr/>
    </dgm:pt>
    <dgm:pt modelId="{E35F3791-33D2-40F3-B920-4C196F0F850C}" type="pres">
      <dgm:prSet presAssocID="{5E2E6BFE-8314-4CB6-BDBE-3D4F13AB0954}" presName="iconRect" presStyleLbl="node1" presStyleIdx="2" presStyleCnt="3"/>
      <dgm:spPr>
        <a:ln>
          <a:noFill/>
        </a:ln>
      </dgm:spPr>
    </dgm:pt>
    <dgm:pt modelId="{C77317A7-1B59-4810-9FC1-8ECA0209C668}" type="pres">
      <dgm:prSet presAssocID="{5E2E6BFE-8314-4CB6-BDBE-3D4F13AB0954}" presName="spaceRect" presStyleCnt="0"/>
      <dgm:spPr/>
    </dgm:pt>
    <dgm:pt modelId="{BDE4758C-8FA4-4677-A1E4-8AA60F6B18A0}" type="pres">
      <dgm:prSet presAssocID="{5E2E6BFE-8314-4CB6-BDBE-3D4F13AB0954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B709D94B-F4C4-4316-BB6A-CF79CB425AFF}" type="presOf" srcId="{D4A4024A-FE23-476F-AD9C-C8E32D0F6FCF}" destId="{2A51D6AB-DC81-44BA-81ED-47DD4FF52DF4}" srcOrd="0" destOrd="0" presId="urn:microsoft.com/office/officeart/2018/2/layout/IconLabelList"/>
    <dgm:cxn modelId="{B9F0199E-7F5A-4062-BEA5-FCBA358FF078}" type="presOf" srcId="{5E2E6BFE-8314-4CB6-BDBE-3D4F13AB0954}" destId="{BDE4758C-8FA4-4677-A1E4-8AA60F6B18A0}" srcOrd="0" destOrd="0" presId="urn:microsoft.com/office/officeart/2018/2/layout/IconLabelList"/>
    <dgm:cxn modelId="{236E2DB9-C9D3-4511-A8F1-DDF469D8CC5C}" srcId="{E2779B9A-B60D-4CB7-99B8-29D6B1AEAE55}" destId="{D4A4024A-FE23-476F-AD9C-C8E32D0F6FCF}" srcOrd="1" destOrd="0" parTransId="{C650FF74-4E23-41B3-9EF9-2D64925F7843}" sibTransId="{4CA920B2-E0D7-497E-B367-9224C9A1571F}"/>
    <dgm:cxn modelId="{988324BD-E122-4086-9AF6-57211477A73F}" type="presOf" srcId="{E2779B9A-B60D-4CB7-99B8-29D6B1AEAE55}" destId="{1E9AACB6-58CA-406E-8390-20E1493F38B6}" srcOrd="0" destOrd="0" presId="urn:microsoft.com/office/officeart/2018/2/layout/IconLabelList"/>
    <dgm:cxn modelId="{B0B330D9-563A-4A58-BD41-35B297305524}" type="presOf" srcId="{2B4F812D-8F55-428E-A565-F4A8C5FCDC05}" destId="{750F6A50-311A-4094-A12D-6BFFC283BF58}" srcOrd="0" destOrd="0" presId="urn:microsoft.com/office/officeart/2018/2/layout/IconLabelList"/>
    <dgm:cxn modelId="{FC89CFDA-7A58-417F-9AF1-606AD68594F9}" srcId="{E2779B9A-B60D-4CB7-99B8-29D6B1AEAE55}" destId="{2B4F812D-8F55-428E-A565-F4A8C5FCDC05}" srcOrd="0" destOrd="0" parTransId="{0170F277-3138-431D-9995-CF360457B1D6}" sibTransId="{C6462237-04F2-42F0-87FA-2042521EDB06}"/>
    <dgm:cxn modelId="{AFBFD4DC-8DE6-4AFC-B038-CA56D90DD58A}" srcId="{E2779B9A-B60D-4CB7-99B8-29D6B1AEAE55}" destId="{5E2E6BFE-8314-4CB6-BDBE-3D4F13AB0954}" srcOrd="2" destOrd="0" parTransId="{AAEDE879-BA08-4588-B606-713E1EA285EF}" sibTransId="{1C8A0F02-6935-4A8F-A391-BB7609922DAE}"/>
    <dgm:cxn modelId="{D755B208-2CD1-4F18-9FEE-B9798E9AA13A}" type="presParOf" srcId="{1E9AACB6-58CA-406E-8390-20E1493F38B6}" destId="{E12CCD96-4042-47F2-9D71-DBF776AA604A}" srcOrd="0" destOrd="0" presId="urn:microsoft.com/office/officeart/2018/2/layout/IconLabelList"/>
    <dgm:cxn modelId="{D9D196A9-33FA-4F7D-9A58-508689FEB691}" type="presParOf" srcId="{E12CCD96-4042-47F2-9D71-DBF776AA604A}" destId="{ED996318-C31E-411C-B444-1F6AB5599FDB}" srcOrd="0" destOrd="0" presId="urn:microsoft.com/office/officeart/2018/2/layout/IconLabelList"/>
    <dgm:cxn modelId="{56F3A0B3-F8BA-4579-B2B1-B757690665D8}" type="presParOf" srcId="{E12CCD96-4042-47F2-9D71-DBF776AA604A}" destId="{BB0C2B8E-BFFB-4303-A854-95352C21C41C}" srcOrd="1" destOrd="0" presId="urn:microsoft.com/office/officeart/2018/2/layout/IconLabelList"/>
    <dgm:cxn modelId="{4EBF844C-2F43-44A4-9A41-554F31C311AA}" type="presParOf" srcId="{E12CCD96-4042-47F2-9D71-DBF776AA604A}" destId="{750F6A50-311A-4094-A12D-6BFFC283BF58}" srcOrd="2" destOrd="0" presId="urn:microsoft.com/office/officeart/2018/2/layout/IconLabelList"/>
    <dgm:cxn modelId="{186BD7B3-677D-4089-AF0F-CE049E3989D8}" type="presParOf" srcId="{1E9AACB6-58CA-406E-8390-20E1493F38B6}" destId="{61AAC0BB-6546-4706-B86F-7BF92185DC22}" srcOrd="1" destOrd="0" presId="urn:microsoft.com/office/officeart/2018/2/layout/IconLabelList"/>
    <dgm:cxn modelId="{E09029EC-7C57-4A15-AC9D-0B796C1EFB12}" type="presParOf" srcId="{1E9AACB6-58CA-406E-8390-20E1493F38B6}" destId="{819D6587-759C-429A-9CB4-E163F6977A6E}" srcOrd="2" destOrd="0" presId="urn:microsoft.com/office/officeart/2018/2/layout/IconLabelList"/>
    <dgm:cxn modelId="{98B1113B-6540-4B09-BF33-4EB457621543}" type="presParOf" srcId="{819D6587-759C-429A-9CB4-E163F6977A6E}" destId="{79692B50-BF70-4F3C-8A82-9BD23F41BB7C}" srcOrd="0" destOrd="0" presId="urn:microsoft.com/office/officeart/2018/2/layout/IconLabelList"/>
    <dgm:cxn modelId="{0D41596B-852D-47C0-9C3D-92ACA65AFEEE}" type="presParOf" srcId="{819D6587-759C-429A-9CB4-E163F6977A6E}" destId="{15A186EB-7E97-4914-B7B5-2AE3F944FF34}" srcOrd="1" destOrd="0" presId="urn:microsoft.com/office/officeart/2018/2/layout/IconLabelList"/>
    <dgm:cxn modelId="{D4600A34-9ED0-46B5-9F98-EF86CE98B9F0}" type="presParOf" srcId="{819D6587-759C-429A-9CB4-E163F6977A6E}" destId="{2A51D6AB-DC81-44BA-81ED-47DD4FF52DF4}" srcOrd="2" destOrd="0" presId="urn:microsoft.com/office/officeart/2018/2/layout/IconLabelList"/>
    <dgm:cxn modelId="{1C7C1E12-9D73-4D82-9802-A6ED05210B25}" type="presParOf" srcId="{1E9AACB6-58CA-406E-8390-20E1493F38B6}" destId="{EC90B68B-2B98-402B-979E-CC709F1ABDC9}" srcOrd="3" destOrd="0" presId="urn:microsoft.com/office/officeart/2018/2/layout/IconLabelList"/>
    <dgm:cxn modelId="{FCE76556-144D-4A43-BE05-7549BADF01DF}" type="presParOf" srcId="{1E9AACB6-58CA-406E-8390-20E1493F38B6}" destId="{4C915A63-33A3-4A11-BA09-103FDC2CF13E}" srcOrd="4" destOrd="0" presId="urn:microsoft.com/office/officeart/2018/2/layout/IconLabelList"/>
    <dgm:cxn modelId="{8E837101-B997-4AFF-9F1A-742B1A28BEFB}" type="presParOf" srcId="{4C915A63-33A3-4A11-BA09-103FDC2CF13E}" destId="{E35F3791-33D2-40F3-B920-4C196F0F850C}" srcOrd="0" destOrd="0" presId="urn:microsoft.com/office/officeart/2018/2/layout/IconLabelList"/>
    <dgm:cxn modelId="{0EDDC4CC-33C9-4116-A976-6B64EE06FE93}" type="presParOf" srcId="{4C915A63-33A3-4A11-BA09-103FDC2CF13E}" destId="{C77317A7-1B59-4810-9FC1-8ECA0209C668}" srcOrd="1" destOrd="0" presId="urn:microsoft.com/office/officeart/2018/2/layout/IconLabelList"/>
    <dgm:cxn modelId="{33B8952A-8736-4A9F-B952-7B7171573B78}" type="presParOf" srcId="{4C915A63-33A3-4A11-BA09-103FDC2CF13E}" destId="{BDE4758C-8FA4-4677-A1E4-8AA60F6B18A0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2779B9A-B60D-4CB7-99B8-29D6B1AEAE55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B4F812D-8F55-428E-A565-F4A8C5FCDC05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DE" sz="2000" dirty="0"/>
            <a:t>verbreiten,</a:t>
          </a:r>
          <a:endParaRPr lang="en-US" sz="2000" dirty="0"/>
        </a:p>
      </dgm:t>
    </dgm:pt>
    <dgm:pt modelId="{0170F277-3138-431D-9995-CF360457B1D6}" type="parTrans" cxnId="{FC89CFDA-7A58-417F-9AF1-606AD68594F9}">
      <dgm:prSet/>
      <dgm:spPr/>
      <dgm:t>
        <a:bodyPr/>
        <a:lstStyle/>
        <a:p>
          <a:endParaRPr lang="en-US" sz="3600"/>
        </a:p>
      </dgm:t>
    </dgm:pt>
    <dgm:pt modelId="{C6462237-04F2-42F0-87FA-2042521EDB06}" type="sibTrans" cxnId="{FC89CFDA-7A58-417F-9AF1-606AD68594F9}">
      <dgm:prSet/>
      <dgm:spPr/>
      <dgm:t>
        <a:bodyPr/>
        <a:lstStyle/>
        <a:p>
          <a:endParaRPr lang="en-US" sz="3600"/>
        </a:p>
      </dgm:t>
    </dgm:pt>
    <dgm:pt modelId="{D4A4024A-FE23-476F-AD9C-C8E32D0F6FCF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DE" sz="2000" dirty="0"/>
            <a:t>einsehen und</a:t>
          </a:r>
          <a:endParaRPr lang="en-US" sz="2000" dirty="0"/>
        </a:p>
      </dgm:t>
    </dgm:pt>
    <dgm:pt modelId="{C650FF74-4E23-41B3-9EF9-2D64925F7843}" type="parTrans" cxnId="{236E2DB9-C9D3-4511-A8F1-DDF469D8CC5C}">
      <dgm:prSet/>
      <dgm:spPr/>
      <dgm:t>
        <a:bodyPr/>
        <a:lstStyle/>
        <a:p>
          <a:endParaRPr lang="en-US" sz="3600"/>
        </a:p>
      </dgm:t>
    </dgm:pt>
    <dgm:pt modelId="{4CA920B2-E0D7-497E-B367-9224C9A1571F}" type="sibTrans" cxnId="{236E2DB9-C9D3-4511-A8F1-DDF469D8CC5C}">
      <dgm:prSet/>
      <dgm:spPr/>
      <dgm:t>
        <a:bodyPr/>
        <a:lstStyle/>
        <a:p>
          <a:endParaRPr lang="en-US" sz="3600"/>
        </a:p>
      </dgm:t>
    </dgm:pt>
    <dgm:pt modelId="{5E2E6BFE-8314-4CB6-BDBE-3D4F13AB095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de-DE" sz="2000" dirty="0"/>
            <a:t>beliebig modifizieren</a:t>
          </a:r>
          <a:endParaRPr lang="en-US" sz="2000" dirty="0"/>
        </a:p>
      </dgm:t>
    </dgm:pt>
    <dgm:pt modelId="{AAEDE879-BA08-4588-B606-713E1EA285EF}" type="parTrans" cxnId="{AFBFD4DC-8DE6-4AFC-B038-CA56D90DD58A}">
      <dgm:prSet/>
      <dgm:spPr/>
      <dgm:t>
        <a:bodyPr/>
        <a:lstStyle/>
        <a:p>
          <a:endParaRPr lang="en-US" sz="3600"/>
        </a:p>
      </dgm:t>
    </dgm:pt>
    <dgm:pt modelId="{1C8A0F02-6935-4A8F-A391-BB7609922DAE}" type="sibTrans" cxnId="{AFBFD4DC-8DE6-4AFC-B038-CA56D90DD58A}">
      <dgm:prSet/>
      <dgm:spPr/>
      <dgm:t>
        <a:bodyPr/>
        <a:lstStyle/>
        <a:p>
          <a:endParaRPr lang="en-US" sz="3600"/>
        </a:p>
      </dgm:t>
    </dgm:pt>
    <dgm:pt modelId="{1E9AACB6-58CA-406E-8390-20E1493F38B6}" type="pres">
      <dgm:prSet presAssocID="{E2779B9A-B60D-4CB7-99B8-29D6B1AEAE55}" presName="root" presStyleCnt="0">
        <dgm:presLayoutVars>
          <dgm:dir/>
          <dgm:resizeHandles val="exact"/>
        </dgm:presLayoutVars>
      </dgm:prSet>
      <dgm:spPr/>
    </dgm:pt>
    <dgm:pt modelId="{E12CCD96-4042-47F2-9D71-DBF776AA604A}" type="pres">
      <dgm:prSet presAssocID="{2B4F812D-8F55-428E-A565-F4A8C5FCDC05}" presName="compNode" presStyleCnt="0"/>
      <dgm:spPr/>
    </dgm:pt>
    <dgm:pt modelId="{ED996318-C31E-411C-B444-1F6AB5599FDB}" type="pres">
      <dgm:prSet presAssocID="{2B4F812D-8F55-428E-A565-F4A8C5FCDC05}" presName="iconRect" presStyleLbl="node1" presStyleIdx="0" presStyleCnt="3"/>
      <dgm:spPr/>
    </dgm:pt>
    <dgm:pt modelId="{BB0C2B8E-BFFB-4303-A854-95352C21C41C}" type="pres">
      <dgm:prSet presAssocID="{2B4F812D-8F55-428E-A565-F4A8C5FCDC05}" presName="spaceRect" presStyleCnt="0"/>
      <dgm:spPr/>
    </dgm:pt>
    <dgm:pt modelId="{750F6A50-311A-4094-A12D-6BFFC283BF58}" type="pres">
      <dgm:prSet presAssocID="{2B4F812D-8F55-428E-A565-F4A8C5FCDC05}" presName="textRect" presStyleLbl="revTx" presStyleIdx="0" presStyleCnt="3">
        <dgm:presLayoutVars>
          <dgm:chMax val="1"/>
          <dgm:chPref val="1"/>
        </dgm:presLayoutVars>
      </dgm:prSet>
      <dgm:spPr/>
    </dgm:pt>
    <dgm:pt modelId="{61AAC0BB-6546-4706-B86F-7BF92185DC22}" type="pres">
      <dgm:prSet presAssocID="{C6462237-04F2-42F0-87FA-2042521EDB06}" presName="sibTrans" presStyleCnt="0"/>
      <dgm:spPr/>
    </dgm:pt>
    <dgm:pt modelId="{819D6587-759C-429A-9CB4-E163F6977A6E}" type="pres">
      <dgm:prSet presAssocID="{D4A4024A-FE23-476F-AD9C-C8E32D0F6FCF}" presName="compNode" presStyleCnt="0"/>
      <dgm:spPr/>
    </dgm:pt>
    <dgm:pt modelId="{79692B50-BF70-4F3C-8A82-9BD23F41BB7C}" type="pres">
      <dgm:prSet presAssocID="{D4A4024A-FE23-476F-AD9C-C8E32D0F6FCF}" presName="iconRect" presStyleLbl="node1" presStyleIdx="1" presStyleCnt="3"/>
      <dgm:spPr/>
    </dgm:pt>
    <dgm:pt modelId="{15A186EB-7E97-4914-B7B5-2AE3F944FF34}" type="pres">
      <dgm:prSet presAssocID="{D4A4024A-FE23-476F-AD9C-C8E32D0F6FCF}" presName="spaceRect" presStyleCnt="0"/>
      <dgm:spPr/>
    </dgm:pt>
    <dgm:pt modelId="{2A51D6AB-DC81-44BA-81ED-47DD4FF52DF4}" type="pres">
      <dgm:prSet presAssocID="{D4A4024A-FE23-476F-AD9C-C8E32D0F6FCF}" presName="textRect" presStyleLbl="revTx" presStyleIdx="1" presStyleCnt="3">
        <dgm:presLayoutVars>
          <dgm:chMax val="1"/>
          <dgm:chPref val="1"/>
        </dgm:presLayoutVars>
      </dgm:prSet>
      <dgm:spPr/>
    </dgm:pt>
    <dgm:pt modelId="{EC90B68B-2B98-402B-979E-CC709F1ABDC9}" type="pres">
      <dgm:prSet presAssocID="{4CA920B2-E0D7-497E-B367-9224C9A1571F}" presName="sibTrans" presStyleCnt="0"/>
      <dgm:spPr/>
    </dgm:pt>
    <dgm:pt modelId="{4C915A63-33A3-4A11-BA09-103FDC2CF13E}" type="pres">
      <dgm:prSet presAssocID="{5E2E6BFE-8314-4CB6-BDBE-3D4F13AB0954}" presName="compNode" presStyleCnt="0"/>
      <dgm:spPr/>
    </dgm:pt>
    <dgm:pt modelId="{E35F3791-33D2-40F3-B920-4C196F0F850C}" type="pres">
      <dgm:prSet presAssocID="{5E2E6BFE-8314-4CB6-BDBE-3D4F13AB0954}" presName="iconRect" presStyleLbl="node1" presStyleIdx="2" presStyleCnt="3"/>
      <dgm:spPr/>
    </dgm:pt>
    <dgm:pt modelId="{C77317A7-1B59-4810-9FC1-8ECA0209C668}" type="pres">
      <dgm:prSet presAssocID="{5E2E6BFE-8314-4CB6-BDBE-3D4F13AB0954}" presName="spaceRect" presStyleCnt="0"/>
      <dgm:spPr/>
    </dgm:pt>
    <dgm:pt modelId="{BDE4758C-8FA4-4677-A1E4-8AA60F6B18A0}" type="pres">
      <dgm:prSet presAssocID="{5E2E6BFE-8314-4CB6-BDBE-3D4F13AB0954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48DE781B-5E18-2847-917D-47B292F23D75}" type="presOf" srcId="{2B4F812D-8F55-428E-A565-F4A8C5FCDC05}" destId="{750F6A50-311A-4094-A12D-6BFFC283BF58}" srcOrd="0" destOrd="0" presId="urn:microsoft.com/office/officeart/2018/2/layout/IconLabelList"/>
    <dgm:cxn modelId="{236E2DB9-C9D3-4511-A8F1-DDF469D8CC5C}" srcId="{E2779B9A-B60D-4CB7-99B8-29D6B1AEAE55}" destId="{D4A4024A-FE23-476F-AD9C-C8E32D0F6FCF}" srcOrd="1" destOrd="0" parTransId="{C650FF74-4E23-41B3-9EF9-2D64925F7843}" sibTransId="{4CA920B2-E0D7-497E-B367-9224C9A1571F}"/>
    <dgm:cxn modelId="{988324BD-E122-4086-9AF6-57211477A73F}" type="presOf" srcId="{E2779B9A-B60D-4CB7-99B8-29D6B1AEAE55}" destId="{1E9AACB6-58CA-406E-8390-20E1493F38B6}" srcOrd="0" destOrd="0" presId="urn:microsoft.com/office/officeart/2018/2/layout/IconLabelList"/>
    <dgm:cxn modelId="{4BDC4AC6-06D0-F743-A0C8-CFF177800711}" type="presOf" srcId="{5E2E6BFE-8314-4CB6-BDBE-3D4F13AB0954}" destId="{BDE4758C-8FA4-4677-A1E4-8AA60F6B18A0}" srcOrd="0" destOrd="0" presId="urn:microsoft.com/office/officeart/2018/2/layout/IconLabelList"/>
    <dgm:cxn modelId="{FC89CFDA-7A58-417F-9AF1-606AD68594F9}" srcId="{E2779B9A-B60D-4CB7-99B8-29D6B1AEAE55}" destId="{2B4F812D-8F55-428E-A565-F4A8C5FCDC05}" srcOrd="0" destOrd="0" parTransId="{0170F277-3138-431D-9995-CF360457B1D6}" sibTransId="{C6462237-04F2-42F0-87FA-2042521EDB06}"/>
    <dgm:cxn modelId="{AFBFD4DC-8DE6-4AFC-B038-CA56D90DD58A}" srcId="{E2779B9A-B60D-4CB7-99B8-29D6B1AEAE55}" destId="{5E2E6BFE-8314-4CB6-BDBE-3D4F13AB0954}" srcOrd="2" destOrd="0" parTransId="{AAEDE879-BA08-4588-B606-713E1EA285EF}" sibTransId="{1C8A0F02-6935-4A8F-A391-BB7609922DAE}"/>
    <dgm:cxn modelId="{388FC9F7-C218-344B-8390-4F9BF3B64B8E}" type="presOf" srcId="{D4A4024A-FE23-476F-AD9C-C8E32D0F6FCF}" destId="{2A51D6AB-DC81-44BA-81ED-47DD4FF52DF4}" srcOrd="0" destOrd="0" presId="urn:microsoft.com/office/officeart/2018/2/layout/IconLabelList"/>
    <dgm:cxn modelId="{7D6D523B-BE3B-AA45-ABCA-D6A2D81D9CCF}" type="presParOf" srcId="{1E9AACB6-58CA-406E-8390-20E1493F38B6}" destId="{E12CCD96-4042-47F2-9D71-DBF776AA604A}" srcOrd="0" destOrd="0" presId="urn:microsoft.com/office/officeart/2018/2/layout/IconLabelList"/>
    <dgm:cxn modelId="{1FB48B22-A867-2D41-865F-58CB67A2AB87}" type="presParOf" srcId="{E12CCD96-4042-47F2-9D71-DBF776AA604A}" destId="{ED996318-C31E-411C-B444-1F6AB5599FDB}" srcOrd="0" destOrd="0" presId="urn:microsoft.com/office/officeart/2018/2/layout/IconLabelList"/>
    <dgm:cxn modelId="{5714AAA1-4857-5940-A1DD-4FF03AB418D9}" type="presParOf" srcId="{E12CCD96-4042-47F2-9D71-DBF776AA604A}" destId="{BB0C2B8E-BFFB-4303-A854-95352C21C41C}" srcOrd="1" destOrd="0" presId="urn:microsoft.com/office/officeart/2018/2/layout/IconLabelList"/>
    <dgm:cxn modelId="{E93AF2AF-3027-3747-8D5B-10309485E577}" type="presParOf" srcId="{E12CCD96-4042-47F2-9D71-DBF776AA604A}" destId="{750F6A50-311A-4094-A12D-6BFFC283BF58}" srcOrd="2" destOrd="0" presId="urn:microsoft.com/office/officeart/2018/2/layout/IconLabelList"/>
    <dgm:cxn modelId="{D0190C7D-DEF6-3C48-9714-54A7FF14471D}" type="presParOf" srcId="{1E9AACB6-58CA-406E-8390-20E1493F38B6}" destId="{61AAC0BB-6546-4706-B86F-7BF92185DC22}" srcOrd="1" destOrd="0" presId="urn:microsoft.com/office/officeart/2018/2/layout/IconLabelList"/>
    <dgm:cxn modelId="{C010E131-D53E-0B4D-AA40-43A5707C9949}" type="presParOf" srcId="{1E9AACB6-58CA-406E-8390-20E1493F38B6}" destId="{819D6587-759C-429A-9CB4-E163F6977A6E}" srcOrd="2" destOrd="0" presId="urn:microsoft.com/office/officeart/2018/2/layout/IconLabelList"/>
    <dgm:cxn modelId="{FFFA7B14-AE33-F541-A341-5E6BD83EEB7B}" type="presParOf" srcId="{819D6587-759C-429A-9CB4-E163F6977A6E}" destId="{79692B50-BF70-4F3C-8A82-9BD23F41BB7C}" srcOrd="0" destOrd="0" presId="urn:microsoft.com/office/officeart/2018/2/layout/IconLabelList"/>
    <dgm:cxn modelId="{50F5D7A6-2790-5B47-9651-8D168C9C49C1}" type="presParOf" srcId="{819D6587-759C-429A-9CB4-E163F6977A6E}" destId="{15A186EB-7E97-4914-B7B5-2AE3F944FF34}" srcOrd="1" destOrd="0" presId="urn:microsoft.com/office/officeart/2018/2/layout/IconLabelList"/>
    <dgm:cxn modelId="{F04C018D-8AFC-D145-84A9-60AE6A1328E7}" type="presParOf" srcId="{819D6587-759C-429A-9CB4-E163F6977A6E}" destId="{2A51D6AB-DC81-44BA-81ED-47DD4FF52DF4}" srcOrd="2" destOrd="0" presId="urn:microsoft.com/office/officeart/2018/2/layout/IconLabelList"/>
    <dgm:cxn modelId="{94968847-44DB-5641-BD60-B8F84D354274}" type="presParOf" srcId="{1E9AACB6-58CA-406E-8390-20E1493F38B6}" destId="{EC90B68B-2B98-402B-979E-CC709F1ABDC9}" srcOrd="3" destOrd="0" presId="urn:microsoft.com/office/officeart/2018/2/layout/IconLabelList"/>
    <dgm:cxn modelId="{07C78CF2-CB47-E84C-BCD8-F3024BF11ABF}" type="presParOf" srcId="{1E9AACB6-58CA-406E-8390-20E1493F38B6}" destId="{4C915A63-33A3-4A11-BA09-103FDC2CF13E}" srcOrd="4" destOrd="0" presId="urn:microsoft.com/office/officeart/2018/2/layout/IconLabelList"/>
    <dgm:cxn modelId="{D8EB1094-5199-2148-854C-CFF3CA192035}" type="presParOf" srcId="{4C915A63-33A3-4A11-BA09-103FDC2CF13E}" destId="{E35F3791-33D2-40F3-B920-4C196F0F850C}" srcOrd="0" destOrd="0" presId="urn:microsoft.com/office/officeart/2018/2/layout/IconLabelList"/>
    <dgm:cxn modelId="{28C600DD-11CB-7041-A3E5-46360684CEBF}" type="presParOf" srcId="{4C915A63-33A3-4A11-BA09-103FDC2CF13E}" destId="{C77317A7-1B59-4810-9FC1-8ECA0209C668}" srcOrd="1" destOrd="0" presId="urn:microsoft.com/office/officeart/2018/2/layout/IconLabelList"/>
    <dgm:cxn modelId="{B3374DD0-6C07-DA42-8AD3-841E17CEB2B5}" type="presParOf" srcId="{4C915A63-33A3-4A11-BA09-103FDC2CF13E}" destId="{BDE4758C-8FA4-4677-A1E4-8AA60F6B18A0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30DA5C2-F4B7-B14C-9D38-E115E5E24FF9}" type="doc">
      <dgm:prSet loTypeId="urn:microsoft.com/office/officeart/2005/8/layout/chevron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46BC5924-90C2-1F41-A8A2-9BCF68E67454}">
      <dgm:prSet phldrT="[Text]" custT="1"/>
      <dgm:spPr/>
      <dgm:t>
        <a:bodyPr/>
        <a:lstStyle/>
        <a:p>
          <a:r>
            <a:rPr lang="de-DE" sz="1800" dirty="0"/>
            <a:t>1960iger, 1970iger – 1980iger</a:t>
          </a:r>
        </a:p>
      </dgm:t>
    </dgm:pt>
    <dgm:pt modelId="{A7976DC4-C88E-0245-8DFC-5BFB52EE36C2}" type="parTrans" cxnId="{5065DD6A-4095-444E-85B3-DA7EBDE4BFD5}">
      <dgm:prSet/>
      <dgm:spPr/>
      <dgm:t>
        <a:bodyPr/>
        <a:lstStyle/>
        <a:p>
          <a:endParaRPr lang="de-DE" sz="1200"/>
        </a:p>
      </dgm:t>
    </dgm:pt>
    <dgm:pt modelId="{5880B1CD-C744-6848-AADC-7DA58D683448}" type="sibTrans" cxnId="{5065DD6A-4095-444E-85B3-DA7EBDE4BFD5}">
      <dgm:prSet/>
      <dgm:spPr/>
      <dgm:t>
        <a:bodyPr/>
        <a:lstStyle/>
        <a:p>
          <a:endParaRPr lang="de-DE" sz="1200"/>
        </a:p>
      </dgm:t>
    </dgm:pt>
    <dgm:pt modelId="{052992D8-01F4-BD49-9A6B-462AD11A8A6E}">
      <dgm:prSet phldrT="[Text]" custT="1"/>
      <dgm:spPr/>
      <dgm:t>
        <a:bodyPr/>
        <a:lstStyle/>
        <a:p>
          <a:r>
            <a:rPr lang="de-DE" sz="1800" dirty="0"/>
            <a:t>1970iger – 1980iger</a:t>
          </a:r>
        </a:p>
      </dgm:t>
    </dgm:pt>
    <dgm:pt modelId="{65C2B853-E05E-0646-82E5-9752585C3624}" type="parTrans" cxnId="{DC68B561-496E-7949-A5B0-F1A561336670}">
      <dgm:prSet/>
      <dgm:spPr/>
      <dgm:t>
        <a:bodyPr/>
        <a:lstStyle/>
        <a:p>
          <a:endParaRPr lang="de-DE" sz="1200"/>
        </a:p>
      </dgm:t>
    </dgm:pt>
    <dgm:pt modelId="{453C29F4-1E8F-9A4D-B506-251AA9494E4D}" type="sibTrans" cxnId="{DC68B561-496E-7949-A5B0-F1A561336670}">
      <dgm:prSet/>
      <dgm:spPr/>
      <dgm:t>
        <a:bodyPr/>
        <a:lstStyle/>
        <a:p>
          <a:endParaRPr lang="de-DE" sz="1200"/>
        </a:p>
      </dgm:t>
    </dgm:pt>
    <dgm:pt modelId="{A722CCA6-C2F1-9A4D-9E6D-6A7ACF029950}">
      <dgm:prSet phldrT="[Text]" custT="1"/>
      <dgm:spPr/>
      <dgm:t>
        <a:bodyPr/>
        <a:lstStyle/>
        <a:p>
          <a:r>
            <a:rPr lang="de-DE" sz="1800" dirty="0"/>
            <a:t>1980iger</a:t>
          </a:r>
        </a:p>
      </dgm:t>
    </dgm:pt>
    <dgm:pt modelId="{11573391-3076-324C-9840-2D54FAE4D43A}" type="parTrans" cxnId="{66AFABAC-CB40-B443-A4BD-793D76EB5AEA}">
      <dgm:prSet/>
      <dgm:spPr/>
      <dgm:t>
        <a:bodyPr/>
        <a:lstStyle/>
        <a:p>
          <a:endParaRPr lang="de-DE" sz="1200"/>
        </a:p>
      </dgm:t>
    </dgm:pt>
    <dgm:pt modelId="{AFBB62CA-AF8D-2F4F-90FA-C9CA1ADD9ED6}" type="sibTrans" cxnId="{66AFABAC-CB40-B443-A4BD-793D76EB5AEA}">
      <dgm:prSet/>
      <dgm:spPr/>
      <dgm:t>
        <a:bodyPr/>
        <a:lstStyle/>
        <a:p>
          <a:endParaRPr lang="de-DE" sz="1200"/>
        </a:p>
      </dgm:t>
    </dgm:pt>
    <dgm:pt modelId="{994D7F96-7D54-E34A-B9D3-0569B7466905}">
      <dgm:prSet custT="1"/>
      <dgm:spPr/>
      <dgm:t>
        <a:bodyPr/>
        <a:lstStyle/>
        <a:p>
          <a:r>
            <a:rPr lang="de-DE" sz="1800" dirty="0" err="1"/>
            <a:t>do-it-yourself</a:t>
          </a:r>
          <a:r>
            <a:rPr lang="de-DE" sz="1800" dirty="0"/>
            <a:t> </a:t>
          </a:r>
          <a:r>
            <a:rPr lang="de-DE" sz="1800" dirty="0" err="1"/>
            <a:t>movement</a:t>
          </a:r>
          <a:r>
            <a:rPr lang="de-DE" sz="1800" dirty="0"/>
            <a:t>, </a:t>
          </a:r>
          <a:r>
            <a:rPr lang="de-DE" sz="1800" dirty="0" err="1"/>
            <a:t>the</a:t>
          </a:r>
          <a:r>
            <a:rPr lang="de-DE" sz="1800" dirty="0"/>
            <a:t> </a:t>
          </a:r>
          <a:r>
            <a:rPr lang="de-DE" sz="1800" dirty="0" err="1"/>
            <a:t>hacker</a:t>
          </a:r>
          <a:r>
            <a:rPr lang="de-DE" sz="1800" dirty="0"/>
            <a:t> </a:t>
          </a:r>
          <a:r>
            <a:rPr lang="de-DE" sz="1800" dirty="0" err="1"/>
            <a:t>movement</a:t>
          </a:r>
          <a:r>
            <a:rPr lang="de-DE" sz="1800" dirty="0"/>
            <a:t> </a:t>
          </a:r>
          <a:r>
            <a:rPr lang="de-DE" sz="1800" dirty="0" err="1"/>
            <a:t>and</a:t>
          </a:r>
          <a:r>
            <a:rPr lang="de-DE" sz="1800" dirty="0"/>
            <a:t> </a:t>
          </a:r>
          <a:r>
            <a:rPr lang="de-DE" sz="1800" dirty="0" err="1"/>
            <a:t>the</a:t>
          </a:r>
          <a:r>
            <a:rPr lang="de-DE" sz="1800" dirty="0"/>
            <a:t> Free Software </a:t>
          </a:r>
          <a:r>
            <a:rPr lang="de-DE" sz="1800" dirty="0" err="1"/>
            <a:t>movement</a:t>
          </a:r>
          <a:r>
            <a:rPr lang="de-DE" sz="1800" dirty="0"/>
            <a:t> als Inspirationen</a:t>
          </a:r>
        </a:p>
      </dgm:t>
    </dgm:pt>
    <dgm:pt modelId="{E642ADCB-6692-F546-B4D0-DB63E6C83439}" type="parTrans" cxnId="{E64CEF38-7EAA-F640-A72F-4A865BBE3A46}">
      <dgm:prSet/>
      <dgm:spPr/>
      <dgm:t>
        <a:bodyPr/>
        <a:lstStyle/>
        <a:p>
          <a:endParaRPr lang="de-DE" sz="1200"/>
        </a:p>
      </dgm:t>
    </dgm:pt>
    <dgm:pt modelId="{93C9025A-072A-F64E-AE29-77CE0779A5BC}" type="sibTrans" cxnId="{E64CEF38-7EAA-F640-A72F-4A865BBE3A46}">
      <dgm:prSet/>
      <dgm:spPr/>
      <dgm:t>
        <a:bodyPr/>
        <a:lstStyle/>
        <a:p>
          <a:endParaRPr lang="de-DE" sz="1200"/>
        </a:p>
      </dgm:t>
    </dgm:pt>
    <dgm:pt modelId="{167F7DC6-04EA-F945-B8AA-17C9390EAF8C}">
      <dgm:prSet custT="1"/>
      <dgm:spPr/>
      <dgm:t>
        <a:bodyPr/>
        <a:lstStyle/>
        <a:p>
          <a:r>
            <a:rPr lang="de-DE" sz="1800" dirty="0"/>
            <a:t>proprietäre Software wird zum Standard</a:t>
          </a:r>
        </a:p>
      </dgm:t>
    </dgm:pt>
    <dgm:pt modelId="{2CAD0AD0-8213-304C-9AE4-1ACC56E657A3}" type="parTrans" cxnId="{E12ABC1C-AF73-4541-93B1-FE3CDA17D0D3}">
      <dgm:prSet/>
      <dgm:spPr/>
      <dgm:t>
        <a:bodyPr/>
        <a:lstStyle/>
        <a:p>
          <a:endParaRPr lang="de-DE" sz="1200"/>
        </a:p>
      </dgm:t>
    </dgm:pt>
    <dgm:pt modelId="{41367A3A-3961-4A4C-87B1-09AE12CEAAD1}" type="sibTrans" cxnId="{E12ABC1C-AF73-4541-93B1-FE3CDA17D0D3}">
      <dgm:prSet/>
      <dgm:spPr/>
      <dgm:t>
        <a:bodyPr/>
        <a:lstStyle/>
        <a:p>
          <a:endParaRPr lang="de-DE" sz="1200"/>
        </a:p>
      </dgm:t>
    </dgm:pt>
    <dgm:pt modelId="{82B9094B-667C-724C-820D-A045B23C482A}">
      <dgm:prSet custT="1"/>
      <dgm:spPr/>
      <dgm:t>
        <a:bodyPr/>
        <a:lstStyle/>
        <a:p>
          <a:r>
            <a:rPr lang="de-DE" sz="1800" dirty="0"/>
            <a:t>Richard M. </a:t>
          </a:r>
          <a:r>
            <a:rPr lang="de-DE" sz="1800" dirty="0" err="1"/>
            <a:t>Stallman</a:t>
          </a:r>
          <a:r>
            <a:rPr lang="de-DE" sz="1800" dirty="0"/>
            <a:t> gründet </a:t>
          </a:r>
          <a:r>
            <a:rPr lang="de-AT" sz="1800" dirty="0"/>
            <a:t>GNU General Public </a:t>
          </a:r>
          <a:r>
            <a:rPr lang="de-AT" sz="1800" dirty="0" err="1"/>
            <a:t>License</a:t>
          </a:r>
          <a:r>
            <a:rPr lang="de-AT" sz="1800" dirty="0"/>
            <a:t> (GNU GPL)</a:t>
          </a:r>
          <a:endParaRPr lang="de-DE" sz="1800" dirty="0"/>
        </a:p>
      </dgm:t>
    </dgm:pt>
    <dgm:pt modelId="{3528D520-961B-6843-8DCA-43F8A0A7FF67}" type="parTrans" cxnId="{253F689E-E440-574C-9FD7-BEFA76484D3B}">
      <dgm:prSet/>
      <dgm:spPr/>
      <dgm:t>
        <a:bodyPr/>
        <a:lstStyle/>
        <a:p>
          <a:endParaRPr lang="de-DE" sz="1200"/>
        </a:p>
      </dgm:t>
    </dgm:pt>
    <dgm:pt modelId="{C2BBDAFE-6505-5949-B781-837F98CCCCD3}" type="sibTrans" cxnId="{253F689E-E440-574C-9FD7-BEFA76484D3B}">
      <dgm:prSet/>
      <dgm:spPr/>
      <dgm:t>
        <a:bodyPr/>
        <a:lstStyle/>
        <a:p>
          <a:endParaRPr lang="de-DE" sz="1200"/>
        </a:p>
      </dgm:t>
    </dgm:pt>
    <dgm:pt modelId="{4BB80A81-8D6F-4047-95FA-339459345510}">
      <dgm:prSet custT="1"/>
      <dgm:spPr/>
      <dgm:t>
        <a:bodyPr/>
        <a:lstStyle/>
        <a:p>
          <a:r>
            <a:rPr lang="de-AT" sz="1800" dirty="0"/>
            <a:t>1990iger</a:t>
          </a:r>
          <a:endParaRPr lang="de-DE" sz="1800" dirty="0"/>
        </a:p>
      </dgm:t>
    </dgm:pt>
    <dgm:pt modelId="{A20F7BB1-4B39-5544-8D1F-41718E4C7F19}" type="parTrans" cxnId="{DB82CE69-6C50-7941-A354-597B4BF2B1BF}">
      <dgm:prSet/>
      <dgm:spPr/>
      <dgm:t>
        <a:bodyPr/>
        <a:lstStyle/>
        <a:p>
          <a:endParaRPr lang="de-DE" sz="1200"/>
        </a:p>
      </dgm:t>
    </dgm:pt>
    <dgm:pt modelId="{B2CD68E0-A96D-9141-8B1B-668B88FD6582}" type="sibTrans" cxnId="{DB82CE69-6C50-7941-A354-597B4BF2B1BF}">
      <dgm:prSet/>
      <dgm:spPr/>
      <dgm:t>
        <a:bodyPr/>
        <a:lstStyle/>
        <a:p>
          <a:endParaRPr lang="de-DE" sz="1200"/>
        </a:p>
      </dgm:t>
    </dgm:pt>
    <dgm:pt modelId="{84EF036B-4FE4-0147-BAC2-F2CFA4277453}">
      <dgm:prSet custT="1"/>
      <dgm:spPr/>
      <dgm:t>
        <a:bodyPr/>
        <a:lstStyle/>
        <a:p>
          <a:r>
            <a:rPr lang="de-AT" sz="1800" dirty="0" err="1"/>
            <a:t>Stallmans</a:t>
          </a:r>
          <a:r>
            <a:rPr lang="de-AT" sz="1800" dirty="0"/>
            <a:t> These: „Software sollte keine Besitzer haben“</a:t>
          </a:r>
          <a:endParaRPr lang="de-DE" sz="1800" dirty="0"/>
        </a:p>
      </dgm:t>
    </dgm:pt>
    <dgm:pt modelId="{AE1C637F-25A8-6F46-9747-A42D73815FA7}" type="parTrans" cxnId="{7C56F20D-FFE5-E348-AABE-ABD5C303A58B}">
      <dgm:prSet/>
      <dgm:spPr/>
      <dgm:t>
        <a:bodyPr/>
        <a:lstStyle/>
        <a:p>
          <a:endParaRPr lang="de-DE" sz="1200"/>
        </a:p>
      </dgm:t>
    </dgm:pt>
    <dgm:pt modelId="{3DA63AE1-86CA-5147-BD77-2E6E79EB1331}" type="sibTrans" cxnId="{7C56F20D-FFE5-E348-AABE-ABD5C303A58B}">
      <dgm:prSet/>
      <dgm:spPr/>
      <dgm:t>
        <a:bodyPr/>
        <a:lstStyle/>
        <a:p>
          <a:endParaRPr lang="de-DE" sz="1200"/>
        </a:p>
      </dgm:t>
    </dgm:pt>
    <dgm:pt modelId="{54D81706-209A-9F4A-A40F-39564DFFE2AB}" type="pres">
      <dgm:prSet presAssocID="{230DA5C2-F4B7-B14C-9D38-E115E5E24FF9}" presName="Name0" presStyleCnt="0">
        <dgm:presLayoutVars>
          <dgm:dir/>
          <dgm:animLvl val="lvl"/>
          <dgm:resizeHandles val="exact"/>
        </dgm:presLayoutVars>
      </dgm:prSet>
      <dgm:spPr/>
    </dgm:pt>
    <dgm:pt modelId="{D4265C55-73C7-334B-933A-ACD1D0309274}" type="pres">
      <dgm:prSet presAssocID="{46BC5924-90C2-1F41-A8A2-9BCF68E67454}" presName="composite" presStyleCnt="0"/>
      <dgm:spPr/>
    </dgm:pt>
    <dgm:pt modelId="{159FA5E3-D674-5340-BCC5-A29C23F7CF74}" type="pres">
      <dgm:prSet presAssocID="{46BC5924-90C2-1F41-A8A2-9BCF68E67454}" presName="par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F7C7F16D-2EBA-8E45-BD52-5483149C5CAC}" type="pres">
      <dgm:prSet presAssocID="{46BC5924-90C2-1F41-A8A2-9BCF68E67454}" presName="desTx" presStyleLbl="revTx" presStyleIdx="0" presStyleCnt="4">
        <dgm:presLayoutVars>
          <dgm:bulletEnabled val="1"/>
        </dgm:presLayoutVars>
      </dgm:prSet>
      <dgm:spPr/>
    </dgm:pt>
    <dgm:pt modelId="{A02D5E2E-C2C9-6742-A41E-55CA0CC5C15E}" type="pres">
      <dgm:prSet presAssocID="{5880B1CD-C744-6848-AADC-7DA58D683448}" presName="space" presStyleCnt="0"/>
      <dgm:spPr/>
    </dgm:pt>
    <dgm:pt modelId="{8BA6996B-8C56-5B4F-BFD7-1298B70B4F52}" type="pres">
      <dgm:prSet presAssocID="{052992D8-01F4-BD49-9A6B-462AD11A8A6E}" presName="composite" presStyleCnt="0"/>
      <dgm:spPr/>
    </dgm:pt>
    <dgm:pt modelId="{AAB0DC9C-8FB8-0849-8D4A-032D670E885D}" type="pres">
      <dgm:prSet presAssocID="{052992D8-01F4-BD49-9A6B-462AD11A8A6E}" presName="par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A197B6DC-9374-524D-8487-DCF0F2239CB7}" type="pres">
      <dgm:prSet presAssocID="{052992D8-01F4-BD49-9A6B-462AD11A8A6E}" presName="desTx" presStyleLbl="revTx" presStyleIdx="1" presStyleCnt="4">
        <dgm:presLayoutVars>
          <dgm:bulletEnabled val="1"/>
        </dgm:presLayoutVars>
      </dgm:prSet>
      <dgm:spPr/>
    </dgm:pt>
    <dgm:pt modelId="{481ED1C7-BA24-1F4B-A359-79A6D8883623}" type="pres">
      <dgm:prSet presAssocID="{453C29F4-1E8F-9A4D-B506-251AA9494E4D}" presName="space" presStyleCnt="0"/>
      <dgm:spPr/>
    </dgm:pt>
    <dgm:pt modelId="{D4549B3F-52E8-BC49-9CA1-D2F704619966}" type="pres">
      <dgm:prSet presAssocID="{A722CCA6-C2F1-9A4D-9E6D-6A7ACF029950}" presName="composite" presStyleCnt="0"/>
      <dgm:spPr/>
    </dgm:pt>
    <dgm:pt modelId="{A91079B1-ABDB-884A-92C1-1D2E34BE202C}" type="pres">
      <dgm:prSet presAssocID="{A722CCA6-C2F1-9A4D-9E6D-6A7ACF029950}" presName="par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6343FC2B-36E0-0647-ABE2-639565567255}" type="pres">
      <dgm:prSet presAssocID="{A722CCA6-C2F1-9A4D-9E6D-6A7ACF029950}" presName="desTx" presStyleLbl="revTx" presStyleIdx="2" presStyleCnt="4">
        <dgm:presLayoutVars>
          <dgm:bulletEnabled val="1"/>
        </dgm:presLayoutVars>
      </dgm:prSet>
      <dgm:spPr/>
    </dgm:pt>
    <dgm:pt modelId="{4DAA5AD9-A504-4A43-8AC5-9F92493B1CDC}" type="pres">
      <dgm:prSet presAssocID="{AFBB62CA-AF8D-2F4F-90FA-C9CA1ADD9ED6}" presName="space" presStyleCnt="0"/>
      <dgm:spPr/>
    </dgm:pt>
    <dgm:pt modelId="{1ABE1B4B-039E-8B43-9EC6-01F24ED68452}" type="pres">
      <dgm:prSet presAssocID="{4BB80A81-8D6F-4047-95FA-339459345510}" presName="composite" presStyleCnt="0"/>
      <dgm:spPr/>
    </dgm:pt>
    <dgm:pt modelId="{7848D835-D24C-1344-B9F6-77A361289D9D}" type="pres">
      <dgm:prSet presAssocID="{4BB80A81-8D6F-4047-95FA-339459345510}" presName="parTx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EA712CF3-177C-B644-ABA8-A46EFE6BD16C}" type="pres">
      <dgm:prSet presAssocID="{4BB80A81-8D6F-4047-95FA-339459345510}" presName="desTx" presStyleLbl="revTx" presStyleIdx="3" presStyleCnt="4">
        <dgm:presLayoutVars>
          <dgm:bulletEnabled val="1"/>
        </dgm:presLayoutVars>
      </dgm:prSet>
      <dgm:spPr/>
    </dgm:pt>
  </dgm:ptLst>
  <dgm:cxnLst>
    <dgm:cxn modelId="{7C56F20D-FFE5-E348-AABE-ABD5C303A58B}" srcId="{4BB80A81-8D6F-4047-95FA-339459345510}" destId="{84EF036B-4FE4-0147-BAC2-F2CFA4277453}" srcOrd="0" destOrd="0" parTransId="{AE1C637F-25A8-6F46-9747-A42D73815FA7}" sibTransId="{3DA63AE1-86CA-5147-BD77-2E6E79EB1331}"/>
    <dgm:cxn modelId="{E12ABC1C-AF73-4541-93B1-FE3CDA17D0D3}" srcId="{052992D8-01F4-BD49-9A6B-462AD11A8A6E}" destId="{167F7DC6-04EA-F945-B8AA-17C9390EAF8C}" srcOrd="0" destOrd="0" parTransId="{2CAD0AD0-8213-304C-9AE4-1ACC56E657A3}" sibTransId="{41367A3A-3961-4A4C-87B1-09AE12CEAAD1}"/>
    <dgm:cxn modelId="{244D572A-36FF-2149-8889-E0493334E1DC}" type="presOf" srcId="{A722CCA6-C2F1-9A4D-9E6D-6A7ACF029950}" destId="{A91079B1-ABDB-884A-92C1-1D2E34BE202C}" srcOrd="0" destOrd="0" presId="urn:microsoft.com/office/officeart/2005/8/layout/chevron1"/>
    <dgm:cxn modelId="{E64CEF38-7EAA-F640-A72F-4A865BBE3A46}" srcId="{46BC5924-90C2-1F41-A8A2-9BCF68E67454}" destId="{994D7F96-7D54-E34A-B9D3-0569B7466905}" srcOrd="0" destOrd="0" parTransId="{E642ADCB-6692-F546-B4D0-DB63E6C83439}" sibTransId="{93C9025A-072A-F64E-AE29-77CE0779A5BC}"/>
    <dgm:cxn modelId="{12117A3A-1D26-DE47-B8CC-622F84EDD239}" type="presOf" srcId="{052992D8-01F4-BD49-9A6B-462AD11A8A6E}" destId="{AAB0DC9C-8FB8-0849-8D4A-032D670E885D}" srcOrd="0" destOrd="0" presId="urn:microsoft.com/office/officeart/2005/8/layout/chevron1"/>
    <dgm:cxn modelId="{6E27E840-34A1-AA40-9F20-DFF6180AE0E2}" type="presOf" srcId="{230DA5C2-F4B7-B14C-9D38-E115E5E24FF9}" destId="{54D81706-209A-9F4A-A40F-39564DFFE2AB}" srcOrd="0" destOrd="0" presId="urn:microsoft.com/office/officeart/2005/8/layout/chevron1"/>
    <dgm:cxn modelId="{BF3D635C-06AD-6A4E-87B7-6A8513D671D6}" type="presOf" srcId="{46BC5924-90C2-1F41-A8A2-9BCF68E67454}" destId="{159FA5E3-D674-5340-BCC5-A29C23F7CF74}" srcOrd="0" destOrd="0" presId="urn:microsoft.com/office/officeart/2005/8/layout/chevron1"/>
    <dgm:cxn modelId="{DC68B561-496E-7949-A5B0-F1A561336670}" srcId="{230DA5C2-F4B7-B14C-9D38-E115E5E24FF9}" destId="{052992D8-01F4-BD49-9A6B-462AD11A8A6E}" srcOrd="1" destOrd="0" parTransId="{65C2B853-E05E-0646-82E5-9752585C3624}" sibTransId="{453C29F4-1E8F-9A4D-B506-251AA9494E4D}"/>
    <dgm:cxn modelId="{DB82CE69-6C50-7941-A354-597B4BF2B1BF}" srcId="{230DA5C2-F4B7-B14C-9D38-E115E5E24FF9}" destId="{4BB80A81-8D6F-4047-95FA-339459345510}" srcOrd="3" destOrd="0" parTransId="{A20F7BB1-4B39-5544-8D1F-41718E4C7F19}" sibTransId="{B2CD68E0-A96D-9141-8B1B-668B88FD6582}"/>
    <dgm:cxn modelId="{5065DD6A-4095-444E-85B3-DA7EBDE4BFD5}" srcId="{230DA5C2-F4B7-B14C-9D38-E115E5E24FF9}" destId="{46BC5924-90C2-1F41-A8A2-9BCF68E67454}" srcOrd="0" destOrd="0" parTransId="{A7976DC4-C88E-0245-8DFC-5BFB52EE36C2}" sibTransId="{5880B1CD-C744-6848-AADC-7DA58D683448}"/>
    <dgm:cxn modelId="{5C15EB98-6FC2-9C4B-8C6A-457508F87BF8}" type="presOf" srcId="{4BB80A81-8D6F-4047-95FA-339459345510}" destId="{7848D835-D24C-1344-B9F6-77A361289D9D}" srcOrd="0" destOrd="0" presId="urn:microsoft.com/office/officeart/2005/8/layout/chevron1"/>
    <dgm:cxn modelId="{E4685E9C-3AAA-0B49-993E-2E1D6D189D1C}" type="presOf" srcId="{84EF036B-4FE4-0147-BAC2-F2CFA4277453}" destId="{EA712CF3-177C-B644-ABA8-A46EFE6BD16C}" srcOrd="0" destOrd="0" presId="urn:microsoft.com/office/officeart/2005/8/layout/chevron1"/>
    <dgm:cxn modelId="{253F689E-E440-574C-9FD7-BEFA76484D3B}" srcId="{A722CCA6-C2F1-9A4D-9E6D-6A7ACF029950}" destId="{82B9094B-667C-724C-820D-A045B23C482A}" srcOrd="0" destOrd="0" parTransId="{3528D520-961B-6843-8DCA-43F8A0A7FF67}" sibTransId="{C2BBDAFE-6505-5949-B781-837F98CCCCD3}"/>
    <dgm:cxn modelId="{0788D5A2-B9EE-F94A-B0A3-9B1FF5113252}" type="presOf" srcId="{994D7F96-7D54-E34A-B9D3-0569B7466905}" destId="{F7C7F16D-2EBA-8E45-BD52-5483149C5CAC}" srcOrd="0" destOrd="0" presId="urn:microsoft.com/office/officeart/2005/8/layout/chevron1"/>
    <dgm:cxn modelId="{66AFABAC-CB40-B443-A4BD-793D76EB5AEA}" srcId="{230DA5C2-F4B7-B14C-9D38-E115E5E24FF9}" destId="{A722CCA6-C2F1-9A4D-9E6D-6A7ACF029950}" srcOrd="2" destOrd="0" parTransId="{11573391-3076-324C-9840-2D54FAE4D43A}" sibTransId="{AFBB62CA-AF8D-2F4F-90FA-C9CA1ADD9ED6}"/>
    <dgm:cxn modelId="{B78788C1-B13D-AF44-BB35-EC145DA7BCCD}" type="presOf" srcId="{167F7DC6-04EA-F945-B8AA-17C9390EAF8C}" destId="{A197B6DC-9374-524D-8487-DCF0F2239CB7}" srcOrd="0" destOrd="0" presId="urn:microsoft.com/office/officeart/2005/8/layout/chevron1"/>
    <dgm:cxn modelId="{516CB9FD-D860-3C43-9FF3-A60E326C58F6}" type="presOf" srcId="{82B9094B-667C-724C-820D-A045B23C482A}" destId="{6343FC2B-36E0-0647-ABE2-639565567255}" srcOrd="0" destOrd="0" presId="urn:microsoft.com/office/officeart/2005/8/layout/chevron1"/>
    <dgm:cxn modelId="{D521A35C-D90E-664E-A47A-8629602ED008}" type="presParOf" srcId="{54D81706-209A-9F4A-A40F-39564DFFE2AB}" destId="{D4265C55-73C7-334B-933A-ACD1D0309274}" srcOrd="0" destOrd="0" presId="urn:microsoft.com/office/officeart/2005/8/layout/chevron1"/>
    <dgm:cxn modelId="{D48A5ECE-719D-5E47-B613-9D83C51380CE}" type="presParOf" srcId="{D4265C55-73C7-334B-933A-ACD1D0309274}" destId="{159FA5E3-D674-5340-BCC5-A29C23F7CF74}" srcOrd="0" destOrd="0" presId="urn:microsoft.com/office/officeart/2005/8/layout/chevron1"/>
    <dgm:cxn modelId="{88BE55C1-0E35-0E45-A4E9-2A137EF4072D}" type="presParOf" srcId="{D4265C55-73C7-334B-933A-ACD1D0309274}" destId="{F7C7F16D-2EBA-8E45-BD52-5483149C5CAC}" srcOrd="1" destOrd="0" presId="urn:microsoft.com/office/officeart/2005/8/layout/chevron1"/>
    <dgm:cxn modelId="{15F98170-0793-4247-B8FE-64A06A72454B}" type="presParOf" srcId="{54D81706-209A-9F4A-A40F-39564DFFE2AB}" destId="{A02D5E2E-C2C9-6742-A41E-55CA0CC5C15E}" srcOrd="1" destOrd="0" presId="urn:microsoft.com/office/officeart/2005/8/layout/chevron1"/>
    <dgm:cxn modelId="{4771238B-854A-B14F-8042-D71FCA88A93D}" type="presParOf" srcId="{54D81706-209A-9F4A-A40F-39564DFFE2AB}" destId="{8BA6996B-8C56-5B4F-BFD7-1298B70B4F52}" srcOrd="2" destOrd="0" presId="urn:microsoft.com/office/officeart/2005/8/layout/chevron1"/>
    <dgm:cxn modelId="{FCC56115-391C-B14F-8A31-83CCD1C73E29}" type="presParOf" srcId="{8BA6996B-8C56-5B4F-BFD7-1298B70B4F52}" destId="{AAB0DC9C-8FB8-0849-8D4A-032D670E885D}" srcOrd="0" destOrd="0" presId="urn:microsoft.com/office/officeart/2005/8/layout/chevron1"/>
    <dgm:cxn modelId="{5C7F07E9-BF2E-D542-AB49-5A5B448DD45A}" type="presParOf" srcId="{8BA6996B-8C56-5B4F-BFD7-1298B70B4F52}" destId="{A197B6DC-9374-524D-8487-DCF0F2239CB7}" srcOrd="1" destOrd="0" presId="urn:microsoft.com/office/officeart/2005/8/layout/chevron1"/>
    <dgm:cxn modelId="{BD2EA312-BAAB-FF4D-B642-FD58E952341A}" type="presParOf" srcId="{54D81706-209A-9F4A-A40F-39564DFFE2AB}" destId="{481ED1C7-BA24-1F4B-A359-79A6D8883623}" srcOrd="3" destOrd="0" presId="urn:microsoft.com/office/officeart/2005/8/layout/chevron1"/>
    <dgm:cxn modelId="{50D739E8-C123-1445-ABB4-AA9A75C76783}" type="presParOf" srcId="{54D81706-209A-9F4A-A40F-39564DFFE2AB}" destId="{D4549B3F-52E8-BC49-9CA1-D2F704619966}" srcOrd="4" destOrd="0" presId="urn:microsoft.com/office/officeart/2005/8/layout/chevron1"/>
    <dgm:cxn modelId="{2122B777-B8FF-FB4C-88C4-5CCF89892E79}" type="presParOf" srcId="{D4549B3F-52E8-BC49-9CA1-D2F704619966}" destId="{A91079B1-ABDB-884A-92C1-1D2E34BE202C}" srcOrd="0" destOrd="0" presId="urn:microsoft.com/office/officeart/2005/8/layout/chevron1"/>
    <dgm:cxn modelId="{41D4159F-B3BB-A242-988F-5EEC427BDC2C}" type="presParOf" srcId="{D4549B3F-52E8-BC49-9CA1-D2F704619966}" destId="{6343FC2B-36E0-0647-ABE2-639565567255}" srcOrd="1" destOrd="0" presId="urn:microsoft.com/office/officeart/2005/8/layout/chevron1"/>
    <dgm:cxn modelId="{1AF21C50-3D9C-764C-8010-37E0446BC4C4}" type="presParOf" srcId="{54D81706-209A-9F4A-A40F-39564DFFE2AB}" destId="{4DAA5AD9-A504-4A43-8AC5-9F92493B1CDC}" srcOrd="5" destOrd="0" presId="urn:microsoft.com/office/officeart/2005/8/layout/chevron1"/>
    <dgm:cxn modelId="{EB570C59-902E-E64F-A6E5-B5A69D11B92B}" type="presParOf" srcId="{54D81706-209A-9F4A-A40F-39564DFFE2AB}" destId="{1ABE1B4B-039E-8B43-9EC6-01F24ED68452}" srcOrd="6" destOrd="0" presId="urn:microsoft.com/office/officeart/2005/8/layout/chevron1"/>
    <dgm:cxn modelId="{160C0ED8-309D-584F-82B6-29D7969933CA}" type="presParOf" srcId="{1ABE1B4B-039E-8B43-9EC6-01F24ED68452}" destId="{7848D835-D24C-1344-B9F6-77A361289D9D}" srcOrd="0" destOrd="0" presId="urn:microsoft.com/office/officeart/2005/8/layout/chevron1"/>
    <dgm:cxn modelId="{471BD733-8DBF-D741-AEFD-C84F22416550}" type="presParOf" srcId="{1ABE1B4B-039E-8B43-9EC6-01F24ED68452}" destId="{EA712CF3-177C-B644-ABA8-A46EFE6BD16C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E1925F-B19F-4B96-838E-A3C88FF1488A}">
      <dsp:nvSpPr>
        <dsp:cNvPr id="0" name=""/>
        <dsp:cNvSpPr/>
      </dsp:nvSpPr>
      <dsp:spPr>
        <a:xfrm>
          <a:off x="1212569" y="907841"/>
          <a:ext cx="1300252" cy="13002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1382ED-2882-4CE8-80A2-5E79188B9FBD}">
      <dsp:nvSpPr>
        <dsp:cNvPr id="0" name=""/>
        <dsp:cNvSpPr/>
      </dsp:nvSpPr>
      <dsp:spPr>
        <a:xfrm>
          <a:off x="417971" y="2588496"/>
          <a:ext cx="2889450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Vorhandene Literatur bezieht sich nur auf jeweils einen der zwei Perspektiven</a:t>
          </a:r>
          <a:endParaRPr lang="en-US" sz="1800" kern="1200" dirty="0"/>
        </a:p>
      </dsp:txBody>
      <dsp:txXfrm>
        <a:off x="417971" y="2588496"/>
        <a:ext cx="2889450" cy="855000"/>
      </dsp:txXfrm>
    </dsp:sp>
    <dsp:sp modelId="{7F7FD5F1-94DC-4D4C-B3FA-A16353FD7DC4}">
      <dsp:nvSpPr>
        <dsp:cNvPr id="0" name=""/>
        <dsp:cNvSpPr/>
      </dsp:nvSpPr>
      <dsp:spPr>
        <a:xfrm>
          <a:off x="4607673" y="907841"/>
          <a:ext cx="1300252" cy="13002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3F756A-E5D9-4DEE-B477-FD06D95F84C9}">
      <dsp:nvSpPr>
        <dsp:cNvPr id="0" name=""/>
        <dsp:cNvSpPr/>
      </dsp:nvSpPr>
      <dsp:spPr>
        <a:xfrm>
          <a:off x="3813075" y="2588496"/>
          <a:ext cx="2889450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Ziel: beide vereinen und Basis für nachfolgende Forschungsfragen liefern</a:t>
          </a:r>
          <a:endParaRPr lang="en-US" sz="1800" kern="1200" dirty="0"/>
        </a:p>
      </dsp:txBody>
      <dsp:txXfrm>
        <a:off x="3813075" y="2588496"/>
        <a:ext cx="2889450" cy="855000"/>
      </dsp:txXfrm>
    </dsp:sp>
    <dsp:sp modelId="{BBAC353C-0E91-44C6-8514-48E5BD60DDC5}">
      <dsp:nvSpPr>
        <dsp:cNvPr id="0" name=""/>
        <dsp:cNvSpPr/>
      </dsp:nvSpPr>
      <dsp:spPr>
        <a:xfrm>
          <a:off x="8002777" y="907841"/>
          <a:ext cx="1300252" cy="13002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7B1C50-03E5-498A-8F21-B9C9310B487D}">
      <dsp:nvSpPr>
        <dsp:cNvPr id="0" name=""/>
        <dsp:cNvSpPr/>
      </dsp:nvSpPr>
      <dsp:spPr>
        <a:xfrm>
          <a:off x="7208178" y="2588496"/>
          <a:ext cx="2889450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72 Quellen 151 Zitationen </a:t>
          </a:r>
          <a:endParaRPr lang="en-US" sz="1800" kern="1200" dirty="0"/>
        </a:p>
      </dsp:txBody>
      <dsp:txXfrm>
        <a:off x="7208178" y="2588496"/>
        <a:ext cx="2889450" cy="85500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E07352-0D2E-4747-8B17-E8CB62768977}">
      <dsp:nvSpPr>
        <dsp:cNvPr id="0" name=""/>
        <dsp:cNvSpPr/>
      </dsp:nvSpPr>
      <dsp:spPr>
        <a:xfrm>
          <a:off x="0" y="327811"/>
          <a:ext cx="105156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FD3CCA-47F2-D549-830F-197CF2DC6095}">
      <dsp:nvSpPr>
        <dsp:cNvPr id="0" name=""/>
        <dsp:cNvSpPr/>
      </dsp:nvSpPr>
      <dsp:spPr>
        <a:xfrm>
          <a:off x="525780" y="76891"/>
          <a:ext cx="7360920" cy="5018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/>
            <a:t>Open-Source ≠ Freeware</a:t>
          </a:r>
          <a:endParaRPr lang="en-US" sz="1800" kern="1200"/>
        </a:p>
      </dsp:txBody>
      <dsp:txXfrm>
        <a:off x="550278" y="101389"/>
        <a:ext cx="7311924" cy="452844"/>
      </dsp:txXfrm>
    </dsp:sp>
    <dsp:sp modelId="{E88E9121-E117-6A4E-8B42-52D56C8DAC76}">
      <dsp:nvSpPr>
        <dsp:cNvPr id="0" name=""/>
        <dsp:cNvSpPr/>
      </dsp:nvSpPr>
      <dsp:spPr>
        <a:xfrm>
          <a:off x="0" y="1098931"/>
          <a:ext cx="105156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249301-2F0C-E544-A69F-EF4817C9E0FF}">
      <dsp:nvSpPr>
        <dsp:cNvPr id="0" name=""/>
        <dsp:cNvSpPr/>
      </dsp:nvSpPr>
      <dsp:spPr>
        <a:xfrm>
          <a:off x="525780" y="848011"/>
          <a:ext cx="7360920" cy="5018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/>
            <a:t>Open-Source ≠ Shareware</a:t>
          </a:r>
          <a:endParaRPr lang="en-US" sz="1800" kern="1200"/>
        </a:p>
      </dsp:txBody>
      <dsp:txXfrm>
        <a:off x="550278" y="872509"/>
        <a:ext cx="7311924" cy="452844"/>
      </dsp:txXfrm>
    </dsp:sp>
    <dsp:sp modelId="{3CB088DE-9A73-9449-9226-843B053F447A}">
      <dsp:nvSpPr>
        <dsp:cNvPr id="0" name=""/>
        <dsp:cNvSpPr/>
      </dsp:nvSpPr>
      <dsp:spPr>
        <a:xfrm>
          <a:off x="0" y="1870051"/>
          <a:ext cx="105156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E63CC4-8EE6-5E45-BBEC-BB2EB3208373}">
      <dsp:nvSpPr>
        <dsp:cNvPr id="0" name=""/>
        <dsp:cNvSpPr/>
      </dsp:nvSpPr>
      <dsp:spPr>
        <a:xfrm>
          <a:off x="525780" y="1619131"/>
          <a:ext cx="7360920" cy="5018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/>
            <a:t>Open-Source ≠ Trail Software</a:t>
          </a:r>
          <a:endParaRPr lang="en-US" sz="1800" kern="1200"/>
        </a:p>
      </dsp:txBody>
      <dsp:txXfrm>
        <a:off x="550278" y="1643629"/>
        <a:ext cx="7311924" cy="452844"/>
      </dsp:txXfrm>
    </dsp:sp>
    <dsp:sp modelId="{AA24BC2C-67F3-C448-A50C-F173CA9D1C37}">
      <dsp:nvSpPr>
        <dsp:cNvPr id="0" name=""/>
        <dsp:cNvSpPr/>
      </dsp:nvSpPr>
      <dsp:spPr>
        <a:xfrm>
          <a:off x="0" y="2641171"/>
          <a:ext cx="10515600" cy="16332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354076" rIns="81612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/>
            <a:t>Lizenzrechte 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/>
            <a:t>Weiterverbreitung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/>
            <a:t>Zugänglichkeit und </a:t>
          </a: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/>
            <a:t>individuelle Modifikationen</a:t>
          </a:r>
          <a:endParaRPr lang="en-US" sz="1800" kern="1200"/>
        </a:p>
      </dsp:txBody>
      <dsp:txXfrm>
        <a:off x="0" y="2641171"/>
        <a:ext cx="10515600" cy="1633275"/>
      </dsp:txXfrm>
    </dsp:sp>
    <dsp:sp modelId="{9ABE390C-38D1-C149-8FB0-331883CCF5AF}">
      <dsp:nvSpPr>
        <dsp:cNvPr id="0" name=""/>
        <dsp:cNvSpPr/>
      </dsp:nvSpPr>
      <dsp:spPr>
        <a:xfrm>
          <a:off x="525780" y="2390251"/>
          <a:ext cx="7360920" cy="5018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/>
            <a:t>Bereitstellung des Quellcodes ausschlaggebend:</a:t>
          </a:r>
          <a:endParaRPr lang="en-US" sz="1800" kern="1200"/>
        </a:p>
      </dsp:txBody>
      <dsp:txXfrm>
        <a:off x="550278" y="2414749"/>
        <a:ext cx="7311924" cy="45284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9670B6-EC15-4653-803D-8C8974C8FCFF}">
      <dsp:nvSpPr>
        <dsp:cNvPr id="0" name=""/>
        <dsp:cNvSpPr/>
      </dsp:nvSpPr>
      <dsp:spPr>
        <a:xfrm>
          <a:off x="1138979" y="667986"/>
          <a:ext cx="932563" cy="9325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009189-F9FA-4AB1-8D60-F5401A9E95CF}">
      <dsp:nvSpPr>
        <dsp:cNvPr id="0" name=""/>
        <dsp:cNvSpPr/>
      </dsp:nvSpPr>
      <dsp:spPr>
        <a:xfrm>
          <a:off x="569079" y="2067014"/>
          <a:ext cx="2072362" cy="171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Ökonomen sehen proprietäre Software und Open-Source Software nicht auf den gleichen Märkten konkurrieren</a:t>
          </a:r>
          <a:endParaRPr lang="en-US" sz="1800" kern="1200" dirty="0"/>
        </a:p>
      </dsp:txBody>
      <dsp:txXfrm>
        <a:off x="569079" y="2067014"/>
        <a:ext cx="2072362" cy="1710000"/>
      </dsp:txXfrm>
    </dsp:sp>
    <dsp:sp modelId="{EB2D9BB5-4075-444D-8B8D-05ACA91D8D79}">
      <dsp:nvSpPr>
        <dsp:cNvPr id="0" name=""/>
        <dsp:cNvSpPr/>
      </dsp:nvSpPr>
      <dsp:spPr>
        <a:xfrm>
          <a:off x="3574005" y="667986"/>
          <a:ext cx="932563" cy="9325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273D91-C1C8-493C-9E05-C2CBD5889BB7}">
      <dsp:nvSpPr>
        <dsp:cNvPr id="0" name=""/>
        <dsp:cNvSpPr/>
      </dsp:nvSpPr>
      <dsp:spPr>
        <a:xfrm>
          <a:off x="3004105" y="2067014"/>
          <a:ext cx="2072362" cy="171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Proprietäre Software-Anbieter stehen in stärkerer Konkurrenz zueinander als Open-Source-Anbieter</a:t>
          </a:r>
          <a:endParaRPr lang="en-US" sz="1800" kern="1200" dirty="0"/>
        </a:p>
      </dsp:txBody>
      <dsp:txXfrm>
        <a:off x="3004105" y="2067014"/>
        <a:ext cx="2072362" cy="1710000"/>
      </dsp:txXfrm>
    </dsp:sp>
    <dsp:sp modelId="{F8955215-AF58-4071-85E6-69D7C7724060}">
      <dsp:nvSpPr>
        <dsp:cNvPr id="0" name=""/>
        <dsp:cNvSpPr/>
      </dsp:nvSpPr>
      <dsp:spPr>
        <a:xfrm>
          <a:off x="6009031" y="667986"/>
          <a:ext cx="932563" cy="9325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F34CFF-4D7B-4758-AD55-10AEC69914AF}">
      <dsp:nvSpPr>
        <dsp:cNvPr id="0" name=""/>
        <dsp:cNvSpPr/>
      </dsp:nvSpPr>
      <dsp:spPr>
        <a:xfrm>
          <a:off x="5439131" y="2067014"/>
          <a:ext cx="2072362" cy="171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Langfristig: Koexistenz, solange die jeweiligen Märkte weiterbestehen</a:t>
          </a:r>
          <a:endParaRPr lang="en-US" sz="1800" kern="1200" dirty="0"/>
        </a:p>
      </dsp:txBody>
      <dsp:txXfrm>
        <a:off x="5439131" y="2067014"/>
        <a:ext cx="2072362" cy="1710000"/>
      </dsp:txXfrm>
    </dsp:sp>
    <dsp:sp modelId="{F8CCEDFB-8192-4248-9CAA-F28AD5BE0225}">
      <dsp:nvSpPr>
        <dsp:cNvPr id="0" name=""/>
        <dsp:cNvSpPr/>
      </dsp:nvSpPr>
      <dsp:spPr>
        <a:xfrm>
          <a:off x="8444057" y="667986"/>
          <a:ext cx="932563" cy="9325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F2B495-4FF6-E044-B928-D8C057793DE2}">
      <dsp:nvSpPr>
        <dsp:cNvPr id="0" name=""/>
        <dsp:cNvSpPr/>
      </dsp:nvSpPr>
      <dsp:spPr>
        <a:xfrm>
          <a:off x="7874157" y="2067014"/>
          <a:ext cx="2072362" cy="171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Software kein „Produkt“ im herkömmlichen Sinne</a:t>
          </a:r>
        </a:p>
      </dsp:txBody>
      <dsp:txXfrm>
        <a:off x="7874157" y="2067014"/>
        <a:ext cx="2072362" cy="171000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B03FC3-829C-4E23-8C97-0873A64D325E}">
      <dsp:nvSpPr>
        <dsp:cNvPr id="0" name=""/>
        <dsp:cNvSpPr/>
      </dsp:nvSpPr>
      <dsp:spPr>
        <a:xfrm>
          <a:off x="0" y="817502"/>
          <a:ext cx="10515600" cy="150923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8B682D-515B-4B84-9CD1-2B990887AD71}">
      <dsp:nvSpPr>
        <dsp:cNvPr id="0" name=""/>
        <dsp:cNvSpPr/>
      </dsp:nvSpPr>
      <dsp:spPr>
        <a:xfrm>
          <a:off x="456543" y="1157081"/>
          <a:ext cx="830079" cy="8300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5410C7-54C9-458C-9BC5-3113748A8B4A}">
      <dsp:nvSpPr>
        <dsp:cNvPr id="0" name=""/>
        <dsp:cNvSpPr/>
      </dsp:nvSpPr>
      <dsp:spPr>
        <a:xfrm>
          <a:off x="1743167" y="817502"/>
          <a:ext cx="8772432" cy="1509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727" tIns="159727" rIns="159727" bIns="159727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/>
            <a:t>vorgestellte Märkte eher durch hohen Privatkunden-Anteil charakterisiert</a:t>
          </a:r>
          <a:endParaRPr lang="en-US" sz="2500" kern="1200" dirty="0"/>
        </a:p>
      </dsp:txBody>
      <dsp:txXfrm>
        <a:off x="1743167" y="817502"/>
        <a:ext cx="8772432" cy="1509236"/>
      </dsp:txXfrm>
    </dsp:sp>
    <dsp:sp modelId="{B74901D6-624E-495E-BEC1-7CAC3009E1E8}">
      <dsp:nvSpPr>
        <dsp:cNvPr id="0" name=""/>
        <dsp:cNvSpPr/>
      </dsp:nvSpPr>
      <dsp:spPr>
        <a:xfrm>
          <a:off x="0" y="2704048"/>
          <a:ext cx="10515600" cy="150923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EF1CDC-6CD1-432D-83DD-A109A5954D54}">
      <dsp:nvSpPr>
        <dsp:cNvPr id="0" name=""/>
        <dsp:cNvSpPr/>
      </dsp:nvSpPr>
      <dsp:spPr>
        <a:xfrm>
          <a:off x="456543" y="3043626"/>
          <a:ext cx="830079" cy="83007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634C25-2109-4C0E-88D2-23F38A06FDB0}">
      <dsp:nvSpPr>
        <dsp:cNvPr id="0" name=""/>
        <dsp:cNvSpPr/>
      </dsp:nvSpPr>
      <dsp:spPr>
        <a:xfrm>
          <a:off x="1743167" y="2704048"/>
          <a:ext cx="4732020" cy="1509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727" tIns="159727" rIns="159727" bIns="159727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/>
            <a:t>hoher Einsatz von OSS in Unternehmen, begründet durch:</a:t>
          </a:r>
          <a:endParaRPr lang="en-US" sz="2500" kern="1200" dirty="0"/>
        </a:p>
      </dsp:txBody>
      <dsp:txXfrm>
        <a:off x="1743167" y="2704048"/>
        <a:ext cx="4732020" cy="1509236"/>
      </dsp:txXfrm>
    </dsp:sp>
    <dsp:sp modelId="{AEC0DE2E-0346-4DA9-9B10-DEA86EB47E96}">
      <dsp:nvSpPr>
        <dsp:cNvPr id="0" name=""/>
        <dsp:cNvSpPr/>
      </dsp:nvSpPr>
      <dsp:spPr>
        <a:xfrm>
          <a:off x="6475187" y="2704048"/>
          <a:ext cx="4040412" cy="1509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727" tIns="159727" rIns="159727" bIns="159727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de-DE" sz="1500" kern="1200" dirty="0"/>
            <a:t>- beliebiger Modifizierung</a:t>
          </a:r>
          <a:endParaRPr lang="en-US" sz="1500" kern="1200" dirty="0"/>
        </a:p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de-DE" sz="1500" kern="1200" dirty="0"/>
            <a:t>- Langlebigkeit</a:t>
          </a:r>
          <a:endParaRPr lang="en-US" sz="1500" kern="1200" dirty="0"/>
        </a:p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de-DE" sz="1500" kern="1200" dirty="0"/>
            <a:t>- bessere Sicherheit</a:t>
          </a:r>
          <a:endParaRPr lang="en-US" sz="1500" kern="1200" dirty="0"/>
        </a:p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Font typeface="Courier New" panose="02070309020205020404" pitchFamily="49" charset="0"/>
            <a:buNone/>
          </a:pPr>
          <a:r>
            <a:rPr lang="de-DE" sz="1500" kern="1200" dirty="0"/>
            <a:t>- teilweise geringere TCO</a:t>
          </a:r>
          <a:endParaRPr lang="en-US" sz="1500" kern="1200" dirty="0"/>
        </a:p>
      </dsp:txBody>
      <dsp:txXfrm>
        <a:off x="6475187" y="2704048"/>
        <a:ext cx="4040412" cy="150923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B25667-ECAB-49CD-867B-E6528F622C00}">
      <dsp:nvSpPr>
        <dsp:cNvPr id="0" name=""/>
        <dsp:cNvSpPr/>
      </dsp:nvSpPr>
      <dsp:spPr>
        <a:xfrm>
          <a:off x="681203" y="796307"/>
          <a:ext cx="1058062" cy="10580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6D5052-1E7F-4341-8031-1FA6A5A65A70}">
      <dsp:nvSpPr>
        <dsp:cNvPr id="0" name=""/>
        <dsp:cNvSpPr/>
      </dsp:nvSpPr>
      <dsp:spPr>
        <a:xfrm>
          <a:off x="34609" y="2168280"/>
          <a:ext cx="235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Von welcher Philosophie lässt man sich hauptsächlich beeinflussen?</a:t>
          </a:r>
          <a:endParaRPr lang="en-US" sz="1500" kern="1200" dirty="0"/>
        </a:p>
      </dsp:txBody>
      <dsp:txXfrm>
        <a:off x="34609" y="2168280"/>
        <a:ext cx="2351250" cy="720000"/>
      </dsp:txXfrm>
    </dsp:sp>
    <dsp:sp modelId="{7516BC23-A765-457B-8556-751B841E1708}">
      <dsp:nvSpPr>
        <dsp:cNvPr id="0" name=""/>
        <dsp:cNvSpPr/>
      </dsp:nvSpPr>
      <dsp:spPr>
        <a:xfrm>
          <a:off x="3443922" y="796307"/>
          <a:ext cx="1058062" cy="10580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5E6CB5-20CE-4776-A605-26A277C41ECE}">
      <dsp:nvSpPr>
        <dsp:cNvPr id="0" name=""/>
        <dsp:cNvSpPr/>
      </dsp:nvSpPr>
      <dsp:spPr>
        <a:xfrm>
          <a:off x="2797328" y="2168280"/>
          <a:ext cx="235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Welche Motive sind einem wichtiger: Das Produkt oder monetärer Vorteil?</a:t>
          </a:r>
          <a:endParaRPr lang="en-US" sz="1500" kern="1200" dirty="0"/>
        </a:p>
      </dsp:txBody>
      <dsp:txXfrm>
        <a:off x="2797328" y="2168280"/>
        <a:ext cx="2351250" cy="72000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5C8EF0-E6D7-6C4E-8A72-F808A33E6AAC}">
      <dsp:nvSpPr>
        <dsp:cNvPr id="0" name=""/>
        <dsp:cNvSpPr/>
      </dsp:nvSpPr>
      <dsp:spPr>
        <a:xfrm>
          <a:off x="681203" y="796307"/>
          <a:ext cx="1058062" cy="10580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1C2501-B3ED-7247-8B52-ADAD27B6C9F0}">
      <dsp:nvSpPr>
        <dsp:cNvPr id="0" name=""/>
        <dsp:cNvSpPr/>
      </dsp:nvSpPr>
      <dsp:spPr>
        <a:xfrm>
          <a:off x="34609" y="2168280"/>
          <a:ext cx="235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/>
            <a:t>breitere Auswahl von verschiedenster Qualität</a:t>
          </a:r>
        </a:p>
      </dsp:txBody>
      <dsp:txXfrm>
        <a:off x="34609" y="2168280"/>
        <a:ext cx="2351250" cy="720000"/>
      </dsp:txXfrm>
    </dsp:sp>
    <dsp:sp modelId="{8DB25667-ECAB-49CD-867B-E6528F622C00}">
      <dsp:nvSpPr>
        <dsp:cNvPr id="0" name=""/>
        <dsp:cNvSpPr/>
      </dsp:nvSpPr>
      <dsp:spPr>
        <a:xfrm>
          <a:off x="3443922" y="796307"/>
          <a:ext cx="1058062" cy="10580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6D5052-1E7F-4341-8031-1FA6A5A65A70}">
      <dsp:nvSpPr>
        <dsp:cNvPr id="0" name=""/>
        <dsp:cNvSpPr/>
      </dsp:nvSpPr>
      <dsp:spPr>
        <a:xfrm>
          <a:off x="2797328" y="2168280"/>
          <a:ext cx="2351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500" kern="1200" dirty="0"/>
            <a:t>angemessener Freiheitsgrad zu welchem Preis </a:t>
          </a:r>
          <a:r>
            <a:rPr lang="de-AT" sz="1500" kern="1200" dirty="0">
              <a:sym typeface="Wingdings" pitchFamily="2" charset="2"/>
            </a:rPr>
            <a:t> trade-off</a:t>
          </a:r>
          <a:endParaRPr lang="en-US" sz="1500" kern="1200" dirty="0"/>
        </a:p>
      </dsp:txBody>
      <dsp:txXfrm>
        <a:off x="2797328" y="2168280"/>
        <a:ext cx="235125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C30ACC-FDC1-468F-A42D-16690B9646FF}">
      <dsp:nvSpPr>
        <dsp:cNvPr id="0" name=""/>
        <dsp:cNvSpPr/>
      </dsp:nvSpPr>
      <dsp:spPr>
        <a:xfrm>
          <a:off x="0" y="2312"/>
          <a:ext cx="6269038" cy="117210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ED2018-8849-4E7A-860F-E07D61681C0D}">
      <dsp:nvSpPr>
        <dsp:cNvPr id="0" name=""/>
        <dsp:cNvSpPr/>
      </dsp:nvSpPr>
      <dsp:spPr>
        <a:xfrm>
          <a:off x="354561" y="266036"/>
          <a:ext cx="644657" cy="6446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459490-9394-4279-95D7-D71BE042C75B}">
      <dsp:nvSpPr>
        <dsp:cNvPr id="0" name=""/>
        <dsp:cNvSpPr/>
      </dsp:nvSpPr>
      <dsp:spPr>
        <a:xfrm>
          <a:off x="1353781" y="2312"/>
          <a:ext cx="4915256" cy="1172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048" tIns="124048" rIns="124048" bIns="12404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/>
            <a:t>Journalartikel: Adoption </a:t>
          </a:r>
          <a:r>
            <a:rPr lang="de-DE" sz="1900" kern="1200" dirty="0" err="1"/>
            <a:t>of</a:t>
          </a:r>
          <a:r>
            <a:rPr lang="de-DE" sz="1900" kern="1200" dirty="0"/>
            <a:t> open-</a:t>
          </a:r>
          <a:r>
            <a:rPr lang="de-DE" sz="1900" kern="1200" dirty="0" err="1"/>
            <a:t>source</a:t>
          </a:r>
          <a:r>
            <a:rPr lang="de-DE" sz="1900" kern="1200" dirty="0"/>
            <a:t> </a:t>
          </a:r>
          <a:r>
            <a:rPr lang="de-DE" sz="1900" kern="1200" dirty="0" err="1"/>
            <a:t>software</a:t>
          </a:r>
          <a:r>
            <a:rPr lang="de-DE" sz="1900" kern="1200" dirty="0"/>
            <a:t> versus </a:t>
          </a:r>
          <a:r>
            <a:rPr lang="de-DE" sz="1900" kern="1200" dirty="0" err="1"/>
            <a:t>proprietary</a:t>
          </a:r>
          <a:r>
            <a:rPr lang="de-DE" sz="1900" kern="1200" dirty="0"/>
            <a:t> </a:t>
          </a:r>
          <a:r>
            <a:rPr lang="de-DE" sz="1900" kern="1200" dirty="0" err="1"/>
            <a:t>software</a:t>
          </a:r>
          <a:r>
            <a:rPr lang="de-DE" sz="1900" kern="1200" dirty="0"/>
            <a:t>: An </a:t>
          </a:r>
          <a:r>
            <a:rPr lang="de-DE" sz="1900" kern="1200" dirty="0" err="1"/>
            <a:t>exploratory</a:t>
          </a:r>
          <a:r>
            <a:rPr lang="de-DE" sz="1900" kern="1200" dirty="0"/>
            <a:t> </a:t>
          </a:r>
          <a:r>
            <a:rPr lang="de-DE" sz="1900" kern="1200" dirty="0" err="1"/>
            <a:t>study</a:t>
          </a:r>
          <a:r>
            <a:rPr lang="de-DE" sz="1900" kern="1200" dirty="0"/>
            <a:t> von </a:t>
          </a:r>
          <a:r>
            <a:rPr lang="de-DE" sz="1900" kern="1200" dirty="0" err="1"/>
            <a:t>Swati</a:t>
          </a:r>
          <a:r>
            <a:rPr lang="de-DE" sz="1900" kern="1200" dirty="0"/>
            <a:t> </a:t>
          </a:r>
          <a:r>
            <a:rPr lang="de-DE" sz="1900" kern="1200" dirty="0" err="1"/>
            <a:t>Dhir</a:t>
          </a:r>
          <a:r>
            <a:rPr lang="de-DE" sz="1900" kern="1200" dirty="0"/>
            <a:t> (2017)</a:t>
          </a:r>
          <a:endParaRPr lang="en-US" sz="1900" kern="1200" dirty="0"/>
        </a:p>
      </dsp:txBody>
      <dsp:txXfrm>
        <a:off x="1353781" y="2312"/>
        <a:ext cx="4915256" cy="1172105"/>
      </dsp:txXfrm>
    </dsp:sp>
    <dsp:sp modelId="{3298A982-F635-44DF-ACD0-7D3BB3EC2F2E}">
      <dsp:nvSpPr>
        <dsp:cNvPr id="0" name=""/>
        <dsp:cNvSpPr/>
      </dsp:nvSpPr>
      <dsp:spPr>
        <a:xfrm>
          <a:off x="0" y="1467444"/>
          <a:ext cx="6269038" cy="117210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8E156C-5A00-4768-BDCA-73DF842F6CB2}">
      <dsp:nvSpPr>
        <dsp:cNvPr id="0" name=""/>
        <dsp:cNvSpPr/>
      </dsp:nvSpPr>
      <dsp:spPr>
        <a:xfrm>
          <a:off x="354561" y="1731167"/>
          <a:ext cx="644657" cy="6446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FD9626-43C0-413F-B161-0A5544206D00}">
      <dsp:nvSpPr>
        <dsp:cNvPr id="0" name=""/>
        <dsp:cNvSpPr/>
      </dsp:nvSpPr>
      <dsp:spPr>
        <a:xfrm>
          <a:off x="1353781" y="1467444"/>
          <a:ext cx="4915256" cy="1172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048" tIns="124048" rIns="124048" bIns="12404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/>
            <a:t>Journalartikel:  Competition Between Open Source and Proprietary Software: Strategies for Survival von Michael Sacks (2015)</a:t>
          </a:r>
          <a:endParaRPr lang="en-US" sz="1900" kern="1200"/>
        </a:p>
      </dsp:txBody>
      <dsp:txXfrm>
        <a:off x="1353781" y="1467444"/>
        <a:ext cx="4915256" cy="1172105"/>
      </dsp:txXfrm>
    </dsp:sp>
    <dsp:sp modelId="{878E5065-9A42-45C9-BC62-8FBBC1BDA9B5}">
      <dsp:nvSpPr>
        <dsp:cNvPr id="0" name=""/>
        <dsp:cNvSpPr/>
      </dsp:nvSpPr>
      <dsp:spPr>
        <a:xfrm>
          <a:off x="0" y="2932575"/>
          <a:ext cx="6269038" cy="117210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B8225E-6819-42E5-BD08-BC1F8149A8BD}">
      <dsp:nvSpPr>
        <dsp:cNvPr id="0" name=""/>
        <dsp:cNvSpPr/>
      </dsp:nvSpPr>
      <dsp:spPr>
        <a:xfrm>
          <a:off x="354561" y="3196299"/>
          <a:ext cx="644657" cy="6446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40A993-F0F6-4CFB-B405-373063BDCF4B}">
      <dsp:nvSpPr>
        <dsp:cNvPr id="0" name=""/>
        <dsp:cNvSpPr/>
      </dsp:nvSpPr>
      <dsp:spPr>
        <a:xfrm>
          <a:off x="1353781" y="2932575"/>
          <a:ext cx="4915256" cy="1172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048" tIns="124048" rIns="124048" bIns="12404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/>
            <a:t>Essay: Why Software Should Not Have Owners. von Richard M. Stallman (1994)</a:t>
          </a:r>
          <a:endParaRPr lang="en-US" sz="1900" kern="1200"/>
        </a:p>
      </dsp:txBody>
      <dsp:txXfrm>
        <a:off x="1353781" y="2932575"/>
        <a:ext cx="4915256" cy="1172105"/>
      </dsp:txXfrm>
    </dsp:sp>
    <dsp:sp modelId="{46D6C2DC-34CF-4200-BAD6-E6D65452DEBD}">
      <dsp:nvSpPr>
        <dsp:cNvPr id="0" name=""/>
        <dsp:cNvSpPr/>
      </dsp:nvSpPr>
      <dsp:spPr>
        <a:xfrm>
          <a:off x="0" y="4397707"/>
          <a:ext cx="6269038" cy="117210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7BDBA6-950C-4329-8A63-AB66B6F00D9D}">
      <dsp:nvSpPr>
        <dsp:cNvPr id="0" name=""/>
        <dsp:cNvSpPr/>
      </dsp:nvSpPr>
      <dsp:spPr>
        <a:xfrm>
          <a:off x="354561" y="4661430"/>
          <a:ext cx="644657" cy="6446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A6EEF7-A58C-410B-A222-2A2651950D02}">
      <dsp:nvSpPr>
        <dsp:cNvPr id="0" name=""/>
        <dsp:cNvSpPr/>
      </dsp:nvSpPr>
      <dsp:spPr>
        <a:xfrm>
          <a:off x="1353781" y="4397707"/>
          <a:ext cx="4915256" cy="1172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048" tIns="124048" rIns="124048" bIns="12404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/>
            <a:t>Journalartikel: Working for Free? Motivations for Participating in Open-Source Projects von Hars &amp; Ou (2002)</a:t>
          </a:r>
          <a:endParaRPr lang="en-US" sz="1900" kern="1200"/>
        </a:p>
      </dsp:txBody>
      <dsp:txXfrm>
        <a:off x="1353781" y="4397707"/>
        <a:ext cx="4915256" cy="11721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996318-C31E-411C-B444-1F6AB5599FDB}">
      <dsp:nvSpPr>
        <dsp:cNvPr id="0" name=""/>
        <dsp:cNvSpPr/>
      </dsp:nvSpPr>
      <dsp:spPr>
        <a:xfrm>
          <a:off x="1212569" y="749002"/>
          <a:ext cx="1300252" cy="13002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0F6A50-311A-4094-A12D-6BFFC283BF58}">
      <dsp:nvSpPr>
        <dsp:cNvPr id="0" name=""/>
        <dsp:cNvSpPr/>
      </dsp:nvSpPr>
      <dsp:spPr>
        <a:xfrm>
          <a:off x="417971" y="2477335"/>
          <a:ext cx="2889450" cy="112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Generelles Verständnis eines Produkts: "Herstellungsweise" eines Produktes liegt beim Hersteller - auch bei Software?</a:t>
          </a:r>
          <a:endParaRPr lang="en-US" sz="1800" kern="1200" dirty="0"/>
        </a:p>
      </dsp:txBody>
      <dsp:txXfrm>
        <a:off x="417971" y="2477335"/>
        <a:ext cx="2889450" cy="1125000"/>
      </dsp:txXfrm>
    </dsp:sp>
    <dsp:sp modelId="{79692B50-BF70-4F3C-8A82-9BD23F41BB7C}">
      <dsp:nvSpPr>
        <dsp:cNvPr id="0" name=""/>
        <dsp:cNvSpPr/>
      </dsp:nvSpPr>
      <dsp:spPr>
        <a:xfrm>
          <a:off x="4607673" y="749002"/>
          <a:ext cx="1300252" cy="13002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51D6AB-DC81-44BA-81ED-47DD4FF52DF4}">
      <dsp:nvSpPr>
        <dsp:cNvPr id="0" name=""/>
        <dsp:cNvSpPr/>
      </dsp:nvSpPr>
      <dsp:spPr>
        <a:xfrm>
          <a:off x="3813075" y="2477335"/>
          <a:ext cx="2889450" cy="112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„Herstellung“ in diesem Kontext: Quellcode, Zugänglichkeit und Modifizierung</a:t>
          </a:r>
          <a:endParaRPr lang="en-US" sz="1800" kern="1200" dirty="0"/>
        </a:p>
      </dsp:txBody>
      <dsp:txXfrm>
        <a:off x="3813075" y="2477335"/>
        <a:ext cx="2889450" cy="1125000"/>
      </dsp:txXfrm>
    </dsp:sp>
    <dsp:sp modelId="{E35F3791-33D2-40F3-B920-4C196F0F850C}">
      <dsp:nvSpPr>
        <dsp:cNvPr id="0" name=""/>
        <dsp:cNvSpPr/>
      </dsp:nvSpPr>
      <dsp:spPr>
        <a:xfrm>
          <a:off x="8002777" y="749002"/>
          <a:ext cx="1300252" cy="13002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E4758C-8FA4-4677-A1E4-8AA60F6B18A0}">
      <dsp:nvSpPr>
        <dsp:cNvPr id="0" name=""/>
        <dsp:cNvSpPr/>
      </dsp:nvSpPr>
      <dsp:spPr>
        <a:xfrm>
          <a:off x="7208178" y="2477335"/>
          <a:ext cx="2889450" cy="112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Klares Geschäftsmodell mit eindeutigem Produkt</a:t>
          </a:r>
          <a:endParaRPr lang="en-US" sz="1800" kern="1200" dirty="0"/>
        </a:p>
      </dsp:txBody>
      <dsp:txXfrm>
        <a:off x="7208178" y="2477335"/>
        <a:ext cx="2889450" cy="1125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9FA5E3-D674-5340-BCC5-A29C23F7CF74}">
      <dsp:nvSpPr>
        <dsp:cNvPr id="0" name=""/>
        <dsp:cNvSpPr/>
      </dsp:nvSpPr>
      <dsp:spPr>
        <a:xfrm>
          <a:off x="5482" y="1060572"/>
          <a:ext cx="3645544" cy="1188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b="1" kern="1200" dirty="0"/>
            <a:t>1960iger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/>
            <a:t>Beginn Computerisierung</a:t>
          </a:r>
        </a:p>
      </dsp:txBody>
      <dsp:txXfrm>
        <a:off x="599482" y="1060572"/>
        <a:ext cx="2457544" cy="1188000"/>
      </dsp:txXfrm>
    </dsp:sp>
    <dsp:sp modelId="{F7C7F16D-2EBA-8E45-BD52-5483149C5CAC}">
      <dsp:nvSpPr>
        <dsp:cNvPr id="0" name=""/>
        <dsp:cNvSpPr/>
      </dsp:nvSpPr>
      <dsp:spPr>
        <a:xfrm>
          <a:off x="5482" y="2397072"/>
          <a:ext cx="2916435" cy="99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200" kern="1200"/>
            <a:t>Software an Hardware gebunden</a:t>
          </a:r>
          <a:endParaRPr lang="de-DE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200" kern="1200"/>
            <a:t>Quelloffene Elemente</a:t>
          </a:r>
          <a:endParaRPr lang="de-DE" sz="2200" kern="1200" dirty="0"/>
        </a:p>
      </dsp:txBody>
      <dsp:txXfrm>
        <a:off x="5482" y="2397072"/>
        <a:ext cx="2916435" cy="990000"/>
      </dsp:txXfrm>
    </dsp:sp>
    <dsp:sp modelId="{AAB0DC9C-8FB8-0849-8D4A-032D670E885D}">
      <dsp:nvSpPr>
        <dsp:cNvPr id="0" name=""/>
        <dsp:cNvSpPr/>
      </dsp:nvSpPr>
      <dsp:spPr>
        <a:xfrm>
          <a:off x="3435027" y="1060572"/>
          <a:ext cx="3645544" cy="1188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b="1" kern="1200" dirty="0"/>
            <a:t>1970iger 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/>
            <a:t>Software fällt unter Copyright Law</a:t>
          </a:r>
        </a:p>
      </dsp:txBody>
      <dsp:txXfrm>
        <a:off x="4029027" y="1060572"/>
        <a:ext cx="2457544" cy="1188000"/>
      </dsp:txXfrm>
    </dsp:sp>
    <dsp:sp modelId="{A197B6DC-9374-524D-8487-DCF0F2239CB7}">
      <dsp:nvSpPr>
        <dsp:cNvPr id="0" name=""/>
        <dsp:cNvSpPr/>
      </dsp:nvSpPr>
      <dsp:spPr>
        <a:xfrm>
          <a:off x="3435027" y="2397072"/>
          <a:ext cx="2916435" cy="99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200" kern="1200"/>
            <a:t>Trend zum proprietären Geschäftsmodell</a:t>
          </a:r>
          <a:endParaRPr lang="de-DE" sz="2200" kern="1200" dirty="0"/>
        </a:p>
      </dsp:txBody>
      <dsp:txXfrm>
        <a:off x="3435027" y="2397072"/>
        <a:ext cx="2916435" cy="990000"/>
      </dsp:txXfrm>
    </dsp:sp>
    <dsp:sp modelId="{A91079B1-ABDB-884A-92C1-1D2E34BE202C}">
      <dsp:nvSpPr>
        <dsp:cNvPr id="0" name=""/>
        <dsp:cNvSpPr/>
      </dsp:nvSpPr>
      <dsp:spPr>
        <a:xfrm>
          <a:off x="6864572" y="1060572"/>
          <a:ext cx="3645544" cy="1188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29337" rIns="29337" bIns="29337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b="1" kern="1200" dirty="0"/>
            <a:t>1970iger – 1980iger</a:t>
          </a:r>
        </a:p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/>
            <a:t>Open-Source Gegenbewegung</a:t>
          </a:r>
        </a:p>
      </dsp:txBody>
      <dsp:txXfrm>
        <a:off x="7458572" y="1060572"/>
        <a:ext cx="2457544" cy="1188000"/>
      </dsp:txXfrm>
    </dsp:sp>
    <dsp:sp modelId="{6343FC2B-36E0-0647-ABE2-639565567255}">
      <dsp:nvSpPr>
        <dsp:cNvPr id="0" name=""/>
        <dsp:cNvSpPr/>
      </dsp:nvSpPr>
      <dsp:spPr>
        <a:xfrm>
          <a:off x="6864572" y="2397072"/>
          <a:ext cx="2916435" cy="99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200" kern="1200" dirty="0"/>
            <a:t>Überdenken des bisherigen Ansatzes</a:t>
          </a:r>
        </a:p>
      </dsp:txBody>
      <dsp:txXfrm>
        <a:off x="6864572" y="2397072"/>
        <a:ext cx="2916435" cy="99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C12C32-B1CC-4C82-AE05-FBC6B3F7B275}">
      <dsp:nvSpPr>
        <dsp:cNvPr id="0" name=""/>
        <dsp:cNvSpPr/>
      </dsp:nvSpPr>
      <dsp:spPr>
        <a:xfrm>
          <a:off x="1212569" y="987197"/>
          <a:ext cx="1300252" cy="13002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3DA558-7ECD-4250-9588-9C3255E8BF73}">
      <dsp:nvSpPr>
        <dsp:cNvPr id="0" name=""/>
        <dsp:cNvSpPr/>
      </dsp:nvSpPr>
      <dsp:spPr>
        <a:xfrm>
          <a:off x="417971" y="2644140"/>
          <a:ext cx="28894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/>
            <a:t>Verknüpfung von Einnahmen mit Fortschritt</a:t>
          </a:r>
          <a:endParaRPr lang="en-US" sz="1800" kern="1200"/>
        </a:p>
      </dsp:txBody>
      <dsp:txXfrm>
        <a:off x="417971" y="2644140"/>
        <a:ext cx="2889450" cy="720000"/>
      </dsp:txXfrm>
    </dsp:sp>
    <dsp:sp modelId="{0A153C63-E670-4E29-8B69-EFDC5020B33C}">
      <dsp:nvSpPr>
        <dsp:cNvPr id="0" name=""/>
        <dsp:cNvSpPr/>
      </dsp:nvSpPr>
      <dsp:spPr>
        <a:xfrm>
          <a:off x="4607673" y="987197"/>
          <a:ext cx="1300252" cy="13002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B6A4DD-919B-4BDC-BD9C-685AF9F3E65D}">
      <dsp:nvSpPr>
        <dsp:cNvPr id="0" name=""/>
        <dsp:cNvSpPr/>
      </dsp:nvSpPr>
      <dsp:spPr>
        <a:xfrm>
          <a:off x="3813075" y="2644140"/>
          <a:ext cx="28894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/>
            <a:t>Innovation wird an Wirtschaftlichkeit gebunden</a:t>
          </a:r>
          <a:endParaRPr lang="en-US" sz="1800" kern="1200"/>
        </a:p>
      </dsp:txBody>
      <dsp:txXfrm>
        <a:off x="3813075" y="2644140"/>
        <a:ext cx="2889450" cy="720000"/>
      </dsp:txXfrm>
    </dsp:sp>
    <dsp:sp modelId="{10A22BC4-CAFC-4F63-AF6D-65E01C7F587C}">
      <dsp:nvSpPr>
        <dsp:cNvPr id="0" name=""/>
        <dsp:cNvSpPr/>
      </dsp:nvSpPr>
      <dsp:spPr>
        <a:xfrm>
          <a:off x="8002777" y="987197"/>
          <a:ext cx="1300252" cy="13002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3626DE-5243-4BF8-9447-1593A6391B57}">
      <dsp:nvSpPr>
        <dsp:cNvPr id="0" name=""/>
        <dsp:cNvSpPr/>
      </dsp:nvSpPr>
      <dsp:spPr>
        <a:xfrm>
          <a:off x="7208178" y="2644140"/>
          <a:ext cx="28894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/>
            <a:t>Unternehmen etablieren proprietäres Geschäftsmodell</a:t>
          </a:r>
          <a:endParaRPr lang="en-US" sz="1800" kern="1200"/>
        </a:p>
      </dsp:txBody>
      <dsp:txXfrm>
        <a:off x="7208178" y="2644140"/>
        <a:ext cx="288945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9670B6-EC15-4653-803D-8C8974C8FCFF}">
      <dsp:nvSpPr>
        <dsp:cNvPr id="0" name=""/>
        <dsp:cNvSpPr/>
      </dsp:nvSpPr>
      <dsp:spPr>
        <a:xfrm>
          <a:off x="1212569" y="907870"/>
          <a:ext cx="1300252" cy="13002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009189-F9FA-4AB1-8D60-F5401A9E95CF}">
      <dsp:nvSpPr>
        <dsp:cNvPr id="0" name=""/>
        <dsp:cNvSpPr/>
      </dsp:nvSpPr>
      <dsp:spPr>
        <a:xfrm>
          <a:off x="417971" y="2588467"/>
          <a:ext cx="2889450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/>
            <a:t>Proprietär ≠ kommerziell</a:t>
          </a:r>
          <a:endParaRPr lang="en-US" sz="1800" kern="1200"/>
        </a:p>
      </dsp:txBody>
      <dsp:txXfrm>
        <a:off x="417971" y="2588467"/>
        <a:ext cx="2889450" cy="855000"/>
      </dsp:txXfrm>
    </dsp:sp>
    <dsp:sp modelId="{EB2D9BB5-4075-444D-8B8D-05ACA91D8D79}">
      <dsp:nvSpPr>
        <dsp:cNvPr id="0" name=""/>
        <dsp:cNvSpPr/>
      </dsp:nvSpPr>
      <dsp:spPr>
        <a:xfrm>
          <a:off x="4607673" y="907870"/>
          <a:ext cx="1300252" cy="13002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273D91-C1C8-493C-9E05-C2CBD5889BB7}">
      <dsp:nvSpPr>
        <dsp:cNvPr id="0" name=""/>
        <dsp:cNvSpPr/>
      </dsp:nvSpPr>
      <dsp:spPr>
        <a:xfrm>
          <a:off x="3813075" y="2588467"/>
          <a:ext cx="2889450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/>
            <a:t>Freeware kann auch proprietär sein</a:t>
          </a:r>
          <a:endParaRPr lang="en-US" sz="1800" kern="1200"/>
        </a:p>
      </dsp:txBody>
      <dsp:txXfrm>
        <a:off x="3813075" y="2588467"/>
        <a:ext cx="2889450" cy="855000"/>
      </dsp:txXfrm>
    </dsp:sp>
    <dsp:sp modelId="{F8955215-AF58-4071-85E6-69D7C7724060}">
      <dsp:nvSpPr>
        <dsp:cNvPr id="0" name=""/>
        <dsp:cNvSpPr/>
      </dsp:nvSpPr>
      <dsp:spPr>
        <a:xfrm>
          <a:off x="8002777" y="907870"/>
          <a:ext cx="1300252" cy="13002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F34CFF-4D7B-4758-AD55-10AEC69914AF}">
      <dsp:nvSpPr>
        <dsp:cNvPr id="0" name=""/>
        <dsp:cNvSpPr/>
      </dsp:nvSpPr>
      <dsp:spPr>
        <a:xfrm>
          <a:off x="7208178" y="2588467"/>
          <a:ext cx="2889450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/>
            <a:t>Unterscheidung nach proprietär (Closed-Source) oder Open-Source </a:t>
          </a:r>
          <a:endParaRPr lang="en-US" sz="1800" kern="1200"/>
        </a:p>
      </dsp:txBody>
      <dsp:txXfrm>
        <a:off x="7208178" y="2588467"/>
        <a:ext cx="2889450" cy="855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996318-C31E-411C-B444-1F6AB5599FDB}">
      <dsp:nvSpPr>
        <dsp:cNvPr id="0" name=""/>
        <dsp:cNvSpPr/>
      </dsp:nvSpPr>
      <dsp:spPr>
        <a:xfrm>
          <a:off x="830954" y="935420"/>
          <a:ext cx="977110" cy="9771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0F6A50-311A-4094-A12D-6BFFC283BF58}">
      <dsp:nvSpPr>
        <dsp:cNvPr id="0" name=""/>
        <dsp:cNvSpPr/>
      </dsp:nvSpPr>
      <dsp:spPr>
        <a:xfrm>
          <a:off x="233831" y="2283642"/>
          <a:ext cx="2171356" cy="112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>
              <a:solidFill>
                <a:schemeClr val="bg1"/>
              </a:solidFill>
            </a:rPr>
            <a:t>führte zu einem Überdenken der etablierten Software-Strategie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233831" y="2283642"/>
        <a:ext cx="2171356" cy="1125000"/>
      </dsp:txXfrm>
    </dsp:sp>
    <dsp:sp modelId="{79692B50-BF70-4F3C-8A82-9BD23F41BB7C}">
      <dsp:nvSpPr>
        <dsp:cNvPr id="0" name=""/>
        <dsp:cNvSpPr/>
      </dsp:nvSpPr>
      <dsp:spPr>
        <a:xfrm>
          <a:off x="3382298" y="935420"/>
          <a:ext cx="977110" cy="9771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51D6AB-DC81-44BA-81ED-47DD4FF52DF4}">
      <dsp:nvSpPr>
        <dsp:cNvPr id="0" name=""/>
        <dsp:cNvSpPr/>
      </dsp:nvSpPr>
      <dsp:spPr>
        <a:xfrm>
          <a:off x="2785175" y="2283642"/>
          <a:ext cx="2171356" cy="112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>
              <a:solidFill>
                <a:schemeClr val="bg1"/>
              </a:solidFill>
            </a:rPr>
            <a:t>Gegenstück zum proprietären Softwareentwicklungs-Ansatz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2785175" y="2283642"/>
        <a:ext cx="2171356" cy="1125000"/>
      </dsp:txXfrm>
    </dsp:sp>
    <dsp:sp modelId="{E35F3791-33D2-40F3-B920-4C196F0F850C}">
      <dsp:nvSpPr>
        <dsp:cNvPr id="0" name=""/>
        <dsp:cNvSpPr/>
      </dsp:nvSpPr>
      <dsp:spPr>
        <a:xfrm>
          <a:off x="5933642" y="935420"/>
          <a:ext cx="977110" cy="9771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E4758C-8FA4-4677-A1E4-8AA60F6B18A0}">
      <dsp:nvSpPr>
        <dsp:cNvPr id="0" name=""/>
        <dsp:cNvSpPr/>
      </dsp:nvSpPr>
      <dsp:spPr>
        <a:xfrm>
          <a:off x="5336519" y="2283642"/>
          <a:ext cx="2171356" cy="112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>
              <a:solidFill>
                <a:schemeClr val="bg1"/>
              </a:solidFill>
            </a:rPr>
            <a:t>in 2000er Jahren als die „Zukunft der Softwareentwicklung“ vorhergesagt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5336519" y="2283642"/>
        <a:ext cx="2171356" cy="11250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996318-C31E-411C-B444-1F6AB5599FDB}">
      <dsp:nvSpPr>
        <dsp:cNvPr id="0" name=""/>
        <dsp:cNvSpPr/>
      </dsp:nvSpPr>
      <dsp:spPr>
        <a:xfrm>
          <a:off x="763030" y="625931"/>
          <a:ext cx="883449" cy="8834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0F6A50-311A-4094-A12D-6BFFC283BF58}">
      <dsp:nvSpPr>
        <dsp:cNvPr id="0" name=""/>
        <dsp:cNvSpPr/>
      </dsp:nvSpPr>
      <dsp:spPr>
        <a:xfrm>
          <a:off x="223144" y="1792380"/>
          <a:ext cx="196322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verbreiten,</a:t>
          </a:r>
          <a:endParaRPr lang="en-US" sz="2000" kern="1200" dirty="0"/>
        </a:p>
      </dsp:txBody>
      <dsp:txXfrm>
        <a:off x="223144" y="1792380"/>
        <a:ext cx="1963221" cy="720000"/>
      </dsp:txXfrm>
    </dsp:sp>
    <dsp:sp modelId="{79692B50-BF70-4F3C-8A82-9BD23F41BB7C}">
      <dsp:nvSpPr>
        <dsp:cNvPr id="0" name=""/>
        <dsp:cNvSpPr/>
      </dsp:nvSpPr>
      <dsp:spPr>
        <a:xfrm>
          <a:off x="3069815" y="625931"/>
          <a:ext cx="883449" cy="8834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51D6AB-DC81-44BA-81ED-47DD4FF52DF4}">
      <dsp:nvSpPr>
        <dsp:cNvPr id="0" name=""/>
        <dsp:cNvSpPr/>
      </dsp:nvSpPr>
      <dsp:spPr>
        <a:xfrm>
          <a:off x="2529929" y="1792380"/>
          <a:ext cx="196322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einsehen und</a:t>
          </a:r>
          <a:endParaRPr lang="en-US" sz="2000" kern="1200" dirty="0"/>
        </a:p>
      </dsp:txBody>
      <dsp:txXfrm>
        <a:off x="2529929" y="1792380"/>
        <a:ext cx="1963221" cy="720000"/>
      </dsp:txXfrm>
    </dsp:sp>
    <dsp:sp modelId="{E35F3791-33D2-40F3-B920-4C196F0F850C}">
      <dsp:nvSpPr>
        <dsp:cNvPr id="0" name=""/>
        <dsp:cNvSpPr/>
      </dsp:nvSpPr>
      <dsp:spPr>
        <a:xfrm>
          <a:off x="5376600" y="625931"/>
          <a:ext cx="883449" cy="8834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E4758C-8FA4-4677-A1E4-8AA60F6B18A0}">
      <dsp:nvSpPr>
        <dsp:cNvPr id="0" name=""/>
        <dsp:cNvSpPr/>
      </dsp:nvSpPr>
      <dsp:spPr>
        <a:xfrm>
          <a:off x="4836714" y="1792380"/>
          <a:ext cx="1963221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beliebig modifizieren</a:t>
          </a:r>
          <a:endParaRPr lang="en-US" sz="2000" kern="1200" dirty="0"/>
        </a:p>
      </dsp:txBody>
      <dsp:txXfrm>
        <a:off x="4836714" y="1792380"/>
        <a:ext cx="1963221" cy="72000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9FA5E3-D674-5340-BCC5-A29C23F7CF74}">
      <dsp:nvSpPr>
        <dsp:cNvPr id="0" name=""/>
        <dsp:cNvSpPr/>
      </dsp:nvSpPr>
      <dsp:spPr>
        <a:xfrm>
          <a:off x="5656" y="828693"/>
          <a:ext cx="2788071" cy="111522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1960iger, 1970iger – 1980iger</a:t>
          </a:r>
        </a:p>
      </dsp:txBody>
      <dsp:txXfrm>
        <a:off x="563270" y="828693"/>
        <a:ext cx="1672843" cy="1115228"/>
      </dsp:txXfrm>
    </dsp:sp>
    <dsp:sp modelId="{F7C7F16D-2EBA-8E45-BD52-5483149C5CAC}">
      <dsp:nvSpPr>
        <dsp:cNvPr id="0" name=""/>
        <dsp:cNvSpPr/>
      </dsp:nvSpPr>
      <dsp:spPr>
        <a:xfrm>
          <a:off x="5656" y="2083326"/>
          <a:ext cx="2230457" cy="153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 err="1"/>
            <a:t>do-it-yourself</a:t>
          </a:r>
          <a:r>
            <a:rPr lang="de-DE" sz="1800" kern="1200" dirty="0"/>
            <a:t> </a:t>
          </a:r>
          <a:r>
            <a:rPr lang="de-DE" sz="1800" kern="1200" dirty="0" err="1"/>
            <a:t>movement</a:t>
          </a:r>
          <a:r>
            <a:rPr lang="de-DE" sz="1800" kern="1200" dirty="0"/>
            <a:t>, </a:t>
          </a:r>
          <a:r>
            <a:rPr lang="de-DE" sz="1800" kern="1200" dirty="0" err="1"/>
            <a:t>the</a:t>
          </a:r>
          <a:r>
            <a:rPr lang="de-DE" sz="1800" kern="1200" dirty="0"/>
            <a:t> </a:t>
          </a:r>
          <a:r>
            <a:rPr lang="de-DE" sz="1800" kern="1200" dirty="0" err="1"/>
            <a:t>hacker</a:t>
          </a:r>
          <a:r>
            <a:rPr lang="de-DE" sz="1800" kern="1200" dirty="0"/>
            <a:t> </a:t>
          </a:r>
          <a:r>
            <a:rPr lang="de-DE" sz="1800" kern="1200" dirty="0" err="1"/>
            <a:t>movement</a:t>
          </a:r>
          <a:r>
            <a:rPr lang="de-DE" sz="1800" kern="1200" dirty="0"/>
            <a:t> </a:t>
          </a:r>
          <a:r>
            <a:rPr lang="de-DE" sz="1800" kern="1200" dirty="0" err="1"/>
            <a:t>and</a:t>
          </a:r>
          <a:r>
            <a:rPr lang="de-DE" sz="1800" kern="1200" dirty="0"/>
            <a:t> </a:t>
          </a:r>
          <a:r>
            <a:rPr lang="de-DE" sz="1800" kern="1200" dirty="0" err="1"/>
            <a:t>the</a:t>
          </a:r>
          <a:r>
            <a:rPr lang="de-DE" sz="1800" kern="1200" dirty="0"/>
            <a:t> Free Software </a:t>
          </a:r>
          <a:r>
            <a:rPr lang="de-DE" sz="1800" kern="1200" dirty="0" err="1"/>
            <a:t>movement</a:t>
          </a:r>
          <a:r>
            <a:rPr lang="de-DE" sz="1800" kern="1200" dirty="0"/>
            <a:t> als Inspirationen</a:t>
          </a:r>
        </a:p>
      </dsp:txBody>
      <dsp:txXfrm>
        <a:off x="5656" y="2083326"/>
        <a:ext cx="2230457" cy="1535625"/>
      </dsp:txXfrm>
    </dsp:sp>
    <dsp:sp modelId="{AAB0DC9C-8FB8-0849-8D4A-032D670E885D}">
      <dsp:nvSpPr>
        <dsp:cNvPr id="0" name=""/>
        <dsp:cNvSpPr/>
      </dsp:nvSpPr>
      <dsp:spPr>
        <a:xfrm>
          <a:off x="2577728" y="828693"/>
          <a:ext cx="2788071" cy="111522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1970iger – 1980iger</a:t>
          </a:r>
        </a:p>
      </dsp:txBody>
      <dsp:txXfrm>
        <a:off x="3135342" y="828693"/>
        <a:ext cx="1672843" cy="1115228"/>
      </dsp:txXfrm>
    </dsp:sp>
    <dsp:sp modelId="{A197B6DC-9374-524D-8487-DCF0F2239CB7}">
      <dsp:nvSpPr>
        <dsp:cNvPr id="0" name=""/>
        <dsp:cNvSpPr/>
      </dsp:nvSpPr>
      <dsp:spPr>
        <a:xfrm>
          <a:off x="2577728" y="2083326"/>
          <a:ext cx="2230457" cy="153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proprietäre Software wird zum Standard</a:t>
          </a:r>
        </a:p>
      </dsp:txBody>
      <dsp:txXfrm>
        <a:off x="2577728" y="2083326"/>
        <a:ext cx="2230457" cy="1535625"/>
      </dsp:txXfrm>
    </dsp:sp>
    <dsp:sp modelId="{A91079B1-ABDB-884A-92C1-1D2E34BE202C}">
      <dsp:nvSpPr>
        <dsp:cNvPr id="0" name=""/>
        <dsp:cNvSpPr/>
      </dsp:nvSpPr>
      <dsp:spPr>
        <a:xfrm>
          <a:off x="5149800" y="828693"/>
          <a:ext cx="2788071" cy="111522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/>
            <a:t>1980iger</a:t>
          </a:r>
        </a:p>
      </dsp:txBody>
      <dsp:txXfrm>
        <a:off x="5707414" y="828693"/>
        <a:ext cx="1672843" cy="1115228"/>
      </dsp:txXfrm>
    </dsp:sp>
    <dsp:sp modelId="{6343FC2B-36E0-0647-ABE2-639565567255}">
      <dsp:nvSpPr>
        <dsp:cNvPr id="0" name=""/>
        <dsp:cNvSpPr/>
      </dsp:nvSpPr>
      <dsp:spPr>
        <a:xfrm>
          <a:off x="5149800" y="2083326"/>
          <a:ext cx="2230457" cy="153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800" kern="1200" dirty="0"/>
            <a:t>Richard M. </a:t>
          </a:r>
          <a:r>
            <a:rPr lang="de-DE" sz="1800" kern="1200" dirty="0" err="1"/>
            <a:t>Stallman</a:t>
          </a:r>
          <a:r>
            <a:rPr lang="de-DE" sz="1800" kern="1200" dirty="0"/>
            <a:t> gründet </a:t>
          </a:r>
          <a:r>
            <a:rPr lang="de-AT" sz="1800" kern="1200" dirty="0"/>
            <a:t>GNU General Public </a:t>
          </a:r>
          <a:r>
            <a:rPr lang="de-AT" sz="1800" kern="1200" dirty="0" err="1"/>
            <a:t>License</a:t>
          </a:r>
          <a:r>
            <a:rPr lang="de-AT" sz="1800" kern="1200" dirty="0"/>
            <a:t> (GNU GPL)</a:t>
          </a:r>
          <a:endParaRPr lang="de-DE" sz="1800" kern="1200" dirty="0"/>
        </a:p>
      </dsp:txBody>
      <dsp:txXfrm>
        <a:off x="5149800" y="2083326"/>
        <a:ext cx="2230457" cy="1535625"/>
      </dsp:txXfrm>
    </dsp:sp>
    <dsp:sp modelId="{7848D835-D24C-1344-B9F6-77A361289D9D}">
      <dsp:nvSpPr>
        <dsp:cNvPr id="0" name=""/>
        <dsp:cNvSpPr/>
      </dsp:nvSpPr>
      <dsp:spPr>
        <a:xfrm>
          <a:off x="7721871" y="828693"/>
          <a:ext cx="2788071" cy="111522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800" kern="1200" dirty="0"/>
            <a:t>1990iger</a:t>
          </a:r>
          <a:endParaRPr lang="de-DE" sz="1800" kern="1200" dirty="0"/>
        </a:p>
      </dsp:txBody>
      <dsp:txXfrm>
        <a:off x="8279485" y="828693"/>
        <a:ext cx="1672843" cy="1115228"/>
      </dsp:txXfrm>
    </dsp:sp>
    <dsp:sp modelId="{EA712CF3-177C-B644-ABA8-A46EFE6BD16C}">
      <dsp:nvSpPr>
        <dsp:cNvPr id="0" name=""/>
        <dsp:cNvSpPr/>
      </dsp:nvSpPr>
      <dsp:spPr>
        <a:xfrm>
          <a:off x="7721871" y="2083326"/>
          <a:ext cx="2230457" cy="153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AT" sz="1800" kern="1200" dirty="0" err="1"/>
            <a:t>Stallmans</a:t>
          </a:r>
          <a:r>
            <a:rPr lang="de-AT" sz="1800" kern="1200" dirty="0"/>
            <a:t> These: „Software sollte keine Besitzer haben“</a:t>
          </a:r>
          <a:endParaRPr lang="de-DE" sz="1800" kern="1200" dirty="0"/>
        </a:p>
      </dsp:txBody>
      <dsp:txXfrm>
        <a:off x="7721871" y="2083326"/>
        <a:ext cx="2230457" cy="15356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F04F3A-B6B3-A54F-9CD5-28A5AFE4E8B4}" type="datetimeFigureOut">
              <a:rPr lang="de-DE" smtClean="0"/>
              <a:t>03.01.21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800D0-EFA8-D046-B3CD-C7F5161FF0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0654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800D0-EFA8-D046-B3CD-C7F5161FF00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90854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800D0-EFA8-D046-B3CD-C7F5161FF008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60221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in Seminararbeit weiteren Aspekt beleuchtet: “Produktqualität“.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800D0-EFA8-D046-B3CD-C7F5161FF008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76431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3800D0-EFA8-D046-B3CD-C7F5161FF00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35857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800D0-EFA8-D046-B3CD-C7F5161FF008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12035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800D0-EFA8-D046-B3CD-C7F5161FF008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89071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800D0-EFA8-D046-B3CD-C7F5161FF008}" type="slidenum">
              <a:rPr lang="de-DE" smtClean="0"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61079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800D0-EFA8-D046-B3CD-C7F5161FF008}" type="slidenum">
              <a:rPr lang="de-DE" smtClean="0"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879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800D0-EFA8-D046-B3CD-C7F5161FF008}" type="slidenum">
              <a:rPr lang="de-DE" smtClean="0"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6458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3800D0-EFA8-D046-B3CD-C7F5161FF00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93427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3800D0-EFA8-D046-B3CD-C7F5161FF00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5420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3800D0-EFA8-D046-B3CD-C7F5161FF00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83661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800D0-EFA8-D046-B3CD-C7F5161FF008}" type="slidenum">
              <a:rPr lang="de-DE" smtClean="0"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7589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800D0-EFA8-D046-B3CD-C7F5161FF00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4261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3800D0-EFA8-D046-B3CD-C7F5161FF00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3264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800D0-EFA8-D046-B3CD-C7F5161FF008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117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800D0-EFA8-D046-B3CD-C7F5161FF008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1545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3800D0-EFA8-D046-B3CD-C7F5161FF00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1601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3800D0-EFA8-D046-B3CD-C7F5161FF00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33149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800D0-EFA8-D046-B3CD-C7F5161FF008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2095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8246AA-1BD7-4943-B020-63A2FC4683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9BB7D94-E012-6445-A1B4-5862A6782C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E0F06D-C5EA-094A-9EDD-B71DA8AF1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F8CA-117B-B64F-ADF3-CF1B88FEDA6A}" type="datetime1">
              <a:rPr lang="de-AT" smtClean="0"/>
              <a:t>03.01.21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FDCC037-C622-C54A-9A4B-4C5C3DAFA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BB70DB-40EA-8A40-9BB3-0A10AFD15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5290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2CDF2A-7CFF-BE4C-88E1-745746C6D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3EF590E-454F-F64D-AEE0-BA93C32274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11B418-65E1-E04E-9B85-10FF6ACEE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718A5-431D-0844-AFA1-7B20CB53C3BB}" type="datetime1">
              <a:rPr lang="de-AT" smtClean="0"/>
              <a:t>03.01.21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D4B38A-C7F1-CA41-82E5-884D1022D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C246FA-EA2D-414C-9762-A9A5DE014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2484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16F285D-BDA7-F542-BE38-0B20A381E3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780219E-FB36-3045-8E23-9971663DE6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3209A54-196F-CB45-A2A9-1BAB5E1A0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98F45-89E9-B641-8F79-C2890938F7B1}" type="datetime1">
              <a:rPr lang="de-AT" smtClean="0"/>
              <a:t>03.01.21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E73CB3-7783-3647-880C-501063C15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9A3B1DB-3793-2143-AD3B-B2BF126A4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3280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1F8CA-117B-B64F-ADF3-CF1B88FEDA6A}" type="datetime1">
              <a:rPr lang="de-AT" smtClean="0"/>
              <a:t>03.01.21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76464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FF88E-1A38-9F45-B950-D5DBFD3E2D33}" type="datetime1">
              <a:rPr lang="de-AT" smtClean="0"/>
              <a:t>03.01.21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9182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4F3E-819B-AE41-A220-ACDAB58B1466}" type="datetime1">
              <a:rPr lang="de-AT" smtClean="0"/>
              <a:t>03.01.21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37242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0A203-83B0-F446-9695-64EB894F7584}" type="datetime1">
              <a:rPr lang="de-AT" smtClean="0"/>
              <a:t>03.01.21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1602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0262-3E7A-E848-8874-44C175976DF6}" type="datetime1">
              <a:rPr lang="de-AT" smtClean="0"/>
              <a:t>03.01.21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16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D419A-6D41-F641-81E1-6D28C5E12CB1}" type="datetime1">
              <a:rPr lang="de-AT" smtClean="0"/>
              <a:t>03.01.21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76395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6C6F9-1F2B-B540-89DD-AB5AE36DC528}" type="datetime1">
              <a:rPr lang="de-AT" smtClean="0"/>
              <a:t>03.01.21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02239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EC50A-D5C2-764F-96F4-AF9107452099}" type="datetime1">
              <a:rPr lang="de-AT" smtClean="0"/>
              <a:t>03.01.21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1600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F1E6D5-D563-564B-BD89-ADD076490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94AC16E-5182-5845-82B1-9FF636009A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664BD1A-E5CB-4745-8081-125E94F1E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FF88E-1A38-9F45-B950-D5DBFD3E2D33}" type="datetime1">
              <a:rPr lang="de-AT" smtClean="0"/>
              <a:t>03.01.21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2F4E172-32D0-0B4D-BC49-AB175166A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C2A848-E6EC-884B-A598-E0FF673AE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3290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05FB-93B1-F641-8BBD-293C8D71F390}" type="datetime1">
              <a:rPr lang="de-AT" smtClean="0"/>
              <a:t>03.01.21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27856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718A5-431D-0844-AFA1-7B20CB53C3BB}" type="datetime1">
              <a:rPr lang="de-AT" smtClean="0"/>
              <a:t>03.01.21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95393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98F45-89E9-B641-8F79-C2890938F7B1}" type="datetime1">
              <a:rPr lang="de-AT" smtClean="0"/>
              <a:t>03.01.21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9733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C3C710-557E-DA47-BC6A-7AAB2581D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F684F32-FB6A-AF47-A2FA-CD56B14DE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66C86F5-E5A6-C246-B219-9E6F7AA99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4F3E-819B-AE41-A220-ACDAB58B1466}" type="datetime1">
              <a:rPr lang="de-AT" smtClean="0"/>
              <a:t>03.01.21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5AF5C21-621E-2941-82DB-C1108E4F3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5A4CA0-8AED-394E-9078-EB37C613A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1002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2EC495-C15E-3849-B122-ACE30929F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FEDEAF3-D753-CE41-BB75-A46477B0C5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8F03A3-EFFC-AA41-BCB6-6C608986F3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6038B9A-8914-A745-8D4F-452F13086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0A203-83B0-F446-9695-64EB894F7584}" type="datetime1">
              <a:rPr lang="de-AT" smtClean="0"/>
              <a:t>03.01.21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C81283E-BD0E-C948-BE25-1D5177777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95262A6-DED0-6F43-8241-476D2DC1A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065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508EC3-F941-B34D-9C80-3E508DFE8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5210F86-ED6E-C44E-9EED-D84A416EEF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B38031C-93BA-694E-8437-11DDACF0D5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24EA876-7178-AB42-A84F-908B06C6AE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EC136DD-F893-1C42-9CA4-BA293789DF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7682D3F-4659-DD4D-A186-AE7C82EA9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0262-3E7A-E848-8874-44C175976DF6}" type="datetime1">
              <a:rPr lang="de-AT" smtClean="0"/>
              <a:t>03.01.21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A604E13-2089-3540-BFFC-CF4200134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6032B96-77DB-F846-8D95-F9E1D648D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267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034673-0DB4-644F-9EBB-981460F54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644D254-F01D-2A41-89FF-F7259D499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D419A-6D41-F641-81E1-6D28C5E12CB1}" type="datetime1">
              <a:rPr lang="de-AT" smtClean="0"/>
              <a:t>03.01.21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AD86548-3C90-A142-A303-D758612F4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3E4095B-F2E3-9B48-A7FC-8729994D3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0394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B995978-1928-8442-BCBA-221150AAB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6C6F9-1F2B-B540-89DD-AB5AE36DC528}" type="datetime1">
              <a:rPr lang="de-AT" smtClean="0"/>
              <a:t>03.01.21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9250D58-83C2-C940-BC8C-C1D902429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4188ED4-C436-C043-ABA7-96E641B50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0340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14CAC2-677D-074D-9789-FBFAE981A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9D62D3F-998F-DF44-860C-616888620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13AD9D6-A386-084F-994C-483E57DF4B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A162A5F-DD8A-5C42-9063-695496672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EC50A-D5C2-764F-96F4-AF9107452099}" type="datetime1">
              <a:rPr lang="de-AT" smtClean="0"/>
              <a:t>03.01.21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A79937F-7D98-E743-9B89-A058778FB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50029A4-C4C1-3F4A-9834-FAFECBC05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3027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0D3A73-A350-9A47-BDC8-8F8953041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9B108F6-18D6-614A-B88F-51B0B32157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4A72AA7-238F-4040-AFF2-C0950DB9B2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54739AF-5E72-8040-A792-2CA7E7CC0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405FB-93B1-F641-8BBD-293C8D71F390}" type="datetime1">
              <a:rPr lang="de-AT" smtClean="0"/>
              <a:t>03.01.21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04D6582-E858-DE4F-80EF-B2BEF0F92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FE66DB3-5BA1-DA48-9F3D-BDDF67936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3080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19AF520-AE2B-3741-BAB4-F1AC5B742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236F18-4EFE-C444-AB60-02DFAEFC78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3E3933-FE96-304D-9C8A-8B0DD11250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6D0A6-553E-504D-BBE9-8465CB8E2B85}" type="datetime1">
              <a:rPr lang="de-AT" smtClean="0"/>
              <a:t>03.01.21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223E14-F435-4641-8D8D-C025ADFC17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CAF3C03-BFF7-7C49-BFC6-7AAB4BBF80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206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6D0A6-553E-504D-BBE9-8465CB8E2B85}" type="datetime1">
              <a:rPr lang="de-AT" smtClean="0"/>
              <a:t>03.01.21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4778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source.apple.com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source.microsoft.com/projects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source.google/projects/explore/featured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4.xml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12" Type="http://schemas.microsoft.com/office/2007/relationships/diagramDrawing" Target="../diagrams/drawing1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3.xml"/><Relationship Id="rId11" Type="http://schemas.openxmlformats.org/officeDocument/2006/relationships/diagramColors" Target="../diagrams/colors14.xml"/><Relationship Id="rId5" Type="http://schemas.openxmlformats.org/officeDocument/2006/relationships/diagramQuickStyle" Target="../diagrams/quickStyle13.xml"/><Relationship Id="rId10" Type="http://schemas.openxmlformats.org/officeDocument/2006/relationships/diagramQuickStyle" Target="../diagrams/quickStyle14.xml"/><Relationship Id="rId4" Type="http://schemas.openxmlformats.org/officeDocument/2006/relationships/diagramLayout" Target="../diagrams/layout13.xml"/><Relationship Id="rId9" Type="http://schemas.openxmlformats.org/officeDocument/2006/relationships/diagramLayout" Target="../diagrams/layout1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4yy3CChsAeKQeoPq7clAOoV31m7WSZa30XQRZNR8tgc/edit?usp=sharing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905BA41-EE6E-4F80-8636-447F22DD72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C4C77D3-D5E7-314F-827C-EF6D144906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8465" y="3298722"/>
            <a:ext cx="8495070" cy="1784402"/>
          </a:xfrm>
        </p:spPr>
        <p:txBody>
          <a:bodyPr anchor="b">
            <a:normAutofit fontScale="90000"/>
          </a:bodyPr>
          <a:lstStyle/>
          <a:p>
            <a:r>
              <a:rPr lang="en-US" sz="4200" b="1" dirty="0">
                <a:solidFill>
                  <a:srgbClr val="FFFFFF"/>
                </a:solidFill>
              </a:rPr>
              <a:t>Proprietary vs. Open Source Software Markets in IT: </a:t>
            </a:r>
            <a:r>
              <a:rPr lang="en-US" sz="4200" dirty="0">
                <a:solidFill>
                  <a:srgbClr val="FFFFFF"/>
                </a:solidFill>
              </a:rPr>
              <a:t>Apple, Microsoft, Google</a:t>
            </a:r>
            <a:r>
              <a:rPr lang="de-AT" sz="4200" dirty="0">
                <a:solidFill>
                  <a:srgbClr val="FFFFFF"/>
                </a:solidFill>
              </a:rPr>
              <a:t> </a:t>
            </a:r>
            <a:endParaRPr lang="de-DE" sz="4200" dirty="0">
              <a:solidFill>
                <a:srgbClr val="FFFFFF"/>
              </a:solidFill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EF79755-6132-224F-8664-658F804EAD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8465" y="5258851"/>
            <a:ext cx="8495070" cy="904005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rgbClr val="FFFFFF"/>
                </a:solidFill>
              </a:rPr>
              <a:t>von Gregor </a:t>
            </a:r>
            <a:r>
              <a:rPr lang="de-DE" dirty="0" err="1">
                <a:solidFill>
                  <a:srgbClr val="FFFFFF"/>
                </a:solidFill>
              </a:rPr>
              <a:t>Koppensteiner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D7549B2-EE05-4558-8C64-AC46755F2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25914" y="889251"/>
            <a:ext cx="2140172" cy="2140172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Grafik 5" descr="Cmd (Terminal)">
            <a:extLst>
              <a:ext uri="{FF2B5EF4-FFF2-40B4-BE49-F238E27FC236}">
                <a16:creationId xmlns:a16="http://schemas.microsoft.com/office/drawing/2014/main" id="{CAF7493A-A9CB-0B4F-ADED-BB52504934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277975" y="1130426"/>
            <a:ext cx="1657822" cy="1657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727520"/>
      </p:ext>
    </p:extLst>
  </p:cSld>
  <p:clrMapOvr>
    <a:masterClrMapping/>
  </p:clrMapOvr>
  <p:transition spd="med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B628EE-8026-5B4E-BF8A-3897F2EE2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Proprietäre Software – Definition</a:t>
            </a:r>
          </a:p>
        </p:txBody>
      </p:sp>
      <p:graphicFrame>
        <p:nvGraphicFramePr>
          <p:cNvPr id="7" name="Inhaltsplatzhalter 2">
            <a:extLst>
              <a:ext uri="{FF2B5EF4-FFF2-40B4-BE49-F238E27FC236}">
                <a16:creationId xmlns:a16="http://schemas.microsoft.com/office/drawing/2014/main" id="{256EEB99-288F-4DBB-B036-E36AFD707C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088142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68378F0-A11E-F744-BFF5-C8261BF16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A33CEC2-8C68-2545-B99C-7607F25F1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3918240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C4C0FD-5D30-5F40-81C8-BB008070C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Proprietäre Software - Definition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7E35473-0166-5643-8F91-085C488E5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05085"/>
            <a:ext cx="5257800" cy="3571877"/>
          </a:xfrm>
        </p:spPr>
        <p:txBody>
          <a:bodyPr>
            <a:normAutofit/>
          </a:bodyPr>
          <a:lstStyle/>
          <a:p>
            <a:pPr marL="0" lvl="2" indent="0">
              <a:buNone/>
            </a:pPr>
            <a:r>
              <a:rPr lang="de-DE" sz="2800" b="1" dirty="0"/>
              <a:t>Aus Sicht des Entwicklers:</a:t>
            </a:r>
            <a:endParaRPr lang="de-DE" sz="2400" b="1" dirty="0"/>
          </a:p>
          <a:p>
            <a:pPr marL="225425" lvl="2" indent="-225425"/>
            <a:r>
              <a:rPr lang="de-DE" sz="2600" dirty="0"/>
              <a:t>Angebotene Software unterliegt Urheberrecht, und nur der Autor oder Eigentümer hat die Kontrolle über die (Weiter-) Entwicklung</a:t>
            </a:r>
          </a:p>
          <a:p>
            <a:pPr marL="225425" lvl="2" indent="-225425"/>
            <a:endParaRPr lang="de-DE" sz="2800" dirty="0"/>
          </a:p>
          <a:p>
            <a:pPr marL="225425" lvl="2" indent="-225425"/>
            <a:r>
              <a:rPr lang="de-DE" sz="2400" dirty="0"/>
              <a:t>Gängige Praxis: Entwickler treten Rechte an Softwareunternehmen ab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CE095C3-CA74-D84D-A15B-969DF6F8E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7988C3A-AE79-0F43-99E3-56E8BCAB7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11</a:t>
            </a:fld>
            <a:endParaRPr lang="de-DE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8A853E19-28FD-C243-90E6-94B97BE21CE2}"/>
              </a:ext>
            </a:extLst>
          </p:cNvPr>
          <p:cNvSpPr txBox="1">
            <a:spLocks/>
          </p:cNvSpPr>
          <p:nvPr/>
        </p:nvSpPr>
        <p:spPr>
          <a:xfrm>
            <a:off x="6581125" y="2605087"/>
            <a:ext cx="5257800" cy="35718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b="1" dirty="0"/>
              <a:t>Aus Sicht des Konsumenten:</a:t>
            </a:r>
          </a:p>
          <a:p>
            <a:r>
              <a:rPr lang="de-DE" sz="2400" dirty="0"/>
              <a:t>Quellcode gilt als Wettbewerbsvorteil</a:t>
            </a:r>
          </a:p>
          <a:p>
            <a:pPr lvl="1"/>
            <a:r>
              <a:rPr lang="de-DE" dirty="0"/>
              <a:t>Schützenswertes Gut aus Sicht des Entwicklers</a:t>
            </a:r>
          </a:p>
          <a:p>
            <a:pPr marL="225425" lvl="2" indent="-225425"/>
            <a:endParaRPr lang="de-DE" sz="2400" dirty="0"/>
          </a:p>
          <a:p>
            <a:pPr marL="225425" lvl="2" indent="-225425"/>
            <a:r>
              <a:rPr lang="de-DE" sz="2400" dirty="0"/>
              <a:t>Geschützt durch EULA, End User </a:t>
            </a:r>
            <a:r>
              <a:rPr lang="de-DE" sz="2400" dirty="0" err="1"/>
              <a:t>License</a:t>
            </a:r>
            <a:r>
              <a:rPr lang="de-DE" sz="2400" dirty="0"/>
              <a:t> Agreement</a:t>
            </a:r>
          </a:p>
          <a:p>
            <a:pPr marL="0" lvl="2" indent="0">
              <a:buNone/>
            </a:pPr>
            <a:endParaRPr lang="de-DE" sz="2800" dirty="0"/>
          </a:p>
          <a:p>
            <a:pPr marL="225425" lvl="2" indent="-225425"/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1715438"/>
      </p:ext>
    </p:extLst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3A58148-D452-4F6F-A2FE-EED968DE1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386463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2A7B582-0882-9742-9DEF-A9F8BA754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964" y="2036763"/>
            <a:ext cx="3197013" cy="2743200"/>
          </a:xfrm>
        </p:spPr>
        <p:txBody>
          <a:bodyPr anchor="t">
            <a:normAutofit/>
          </a:bodyPr>
          <a:lstStyle/>
          <a:p>
            <a:pPr algn="ctr"/>
            <a:r>
              <a:rPr lang="de-DE" sz="4800" dirty="0">
                <a:solidFill>
                  <a:schemeClr val="bg1"/>
                </a:solidFill>
              </a:rPr>
              <a:t>Proprietäre Software - Definition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98D9398-EBAD-DC49-9F29-0B715FD756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0719" y="1604747"/>
            <a:ext cx="7289799" cy="1021879"/>
          </a:xfrm>
        </p:spPr>
        <p:txBody>
          <a:bodyPr anchor="ctr" anchorCtr="0">
            <a:normAutofit/>
          </a:bodyPr>
          <a:lstStyle/>
          <a:p>
            <a:pPr marL="0" indent="0">
              <a:buNone/>
            </a:pPr>
            <a:r>
              <a:rPr lang="de-DE" dirty="0"/>
              <a:t>Welche Freiheiten werden dem User entzogen: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438E33D-8695-7E43-A8A4-41203FAC5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4000" y="6356350"/>
            <a:ext cx="4089400" cy="365125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8558B74-4B68-6F4C-9355-D50023D67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C2FAF0D2-52E7-5A45-A4A4-967AEC47E350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86CD72DB-871B-B041-B820-599CF2AF989C}"/>
              </a:ext>
            </a:extLst>
          </p:cNvPr>
          <p:cNvSpPr txBox="1">
            <a:spLocks/>
          </p:cNvSpPr>
          <p:nvPr/>
        </p:nvSpPr>
        <p:spPr>
          <a:xfrm>
            <a:off x="4330719" y="4231373"/>
            <a:ext cx="7289799" cy="102187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2000" dirty="0"/>
              <a:t>Weitergabe, Einsicht und Modifikation</a:t>
            </a:r>
          </a:p>
        </p:txBody>
      </p:sp>
    </p:spTree>
    <p:extLst>
      <p:ext uri="{BB962C8B-B14F-4D97-AF65-F5344CB8AC3E}">
        <p14:creationId xmlns:p14="http://schemas.microsoft.com/office/powerpoint/2010/main" val="1139979054"/>
      </p:ext>
    </p:extLst>
  </p:cSld>
  <p:clrMapOvr>
    <a:masterClrMapping/>
  </p:clrMapOvr>
  <p:transition spd="med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1C371D1-B869-CC4C-9519-218B08068E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de-DE">
                <a:solidFill>
                  <a:srgbClr val="FFFFFF"/>
                </a:solidFill>
              </a:rPr>
              <a:t>Proprietäre Software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A9C653E-14CF-0040-8B06-BBBD6F6E9E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/>
          </a:bodyPr>
          <a:lstStyle/>
          <a:p>
            <a:r>
              <a:rPr lang="de-DE">
                <a:solidFill>
                  <a:srgbClr val="FFFFFF"/>
                </a:solidFill>
              </a:rPr>
              <a:t>Historischer Hintergrund, Philosophie und Abgrenzung</a:t>
            </a:r>
          </a:p>
        </p:txBody>
      </p:sp>
    </p:spTree>
    <p:extLst>
      <p:ext uri="{BB962C8B-B14F-4D97-AF65-F5344CB8AC3E}">
        <p14:creationId xmlns:p14="http://schemas.microsoft.com/office/powerpoint/2010/main" val="38660415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C4F1F7-A2F2-F548-8B87-DFFACB14D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Proprietäre Software – Historischer Hintergrund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D8525CF-1C51-3F4A-9245-FF21E6DC3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BF675AA-DACC-2741-9AFE-B5CEF2BFF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14</a:t>
            </a:fld>
            <a:endParaRPr lang="de-DE"/>
          </a:p>
        </p:txBody>
      </p:sp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C67C224E-01BC-A54C-9C16-DBE39344D7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4734455"/>
              </p:ext>
            </p:extLst>
          </p:nvPr>
        </p:nvGraphicFramePr>
        <p:xfrm>
          <a:off x="838200" y="1690688"/>
          <a:ext cx="10515600" cy="44476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7491138"/>
      </p:ext>
    </p:extLst>
  </p:cSld>
  <p:clrMapOvr>
    <a:masterClrMapping/>
  </p:clrMapOvr>
  <p:transition spd="med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1F5E13-B222-434A-B133-F87405752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Proprietäre Software – Philosophie</a:t>
            </a:r>
          </a:p>
        </p:txBody>
      </p:sp>
      <p:graphicFrame>
        <p:nvGraphicFramePr>
          <p:cNvPr id="7" name="Inhaltsplatzhalter 2">
            <a:extLst>
              <a:ext uri="{FF2B5EF4-FFF2-40B4-BE49-F238E27FC236}">
                <a16:creationId xmlns:a16="http://schemas.microsoft.com/office/drawing/2014/main" id="{040DD059-E4A3-446E-8485-339CAF4A538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018206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0C58CCB-92C7-9444-9AF8-85AC805D7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4A43C85-993A-C24F-8BB6-FC5B95C41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3863621"/>
      </p:ext>
    </p:extLst>
  </p:cSld>
  <p:clrMapOvr>
    <a:masterClrMapping/>
  </p:clrMapOvr>
  <p:transition spd="med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C7C247-4A7F-A24A-B749-DFB1DFA72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Proprietäre Software – Abgrenzung</a:t>
            </a:r>
          </a:p>
        </p:txBody>
      </p:sp>
      <p:graphicFrame>
        <p:nvGraphicFramePr>
          <p:cNvPr id="7" name="Inhaltsplatzhalter 2">
            <a:extLst>
              <a:ext uri="{FF2B5EF4-FFF2-40B4-BE49-F238E27FC236}">
                <a16:creationId xmlns:a16="http://schemas.microsoft.com/office/drawing/2014/main" id="{1D7B877C-1CEF-4921-9446-BA3D110A49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174622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FE6D472-F791-9C49-8340-6B94925AE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72F122E-1E7C-8E42-9D53-4C959E7C1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3792091"/>
      </p:ext>
    </p:extLst>
  </p:cSld>
  <p:clrMapOvr>
    <a:masterClrMapping/>
  </p:clrMapOvr>
  <p:transition spd="med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643BE6C-86B7-4AB9-91E8-9B5DB45AC8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88" y="0"/>
            <a:ext cx="12188825" cy="42428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1C371D1-B869-CC4C-9519-218B08068E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3026" y="713195"/>
            <a:ext cx="9605948" cy="2318665"/>
          </a:xfrm>
        </p:spPr>
        <p:txBody>
          <a:bodyPr>
            <a:normAutofit/>
          </a:bodyPr>
          <a:lstStyle/>
          <a:p>
            <a:r>
              <a:rPr lang="de-DE" sz="5400">
                <a:solidFill>
                  <a:srgbClr val="FFFFFF"/>
                </a:solidFill>
              </a:rPr>
              <a:t>Open-Source Software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A9C653E-14CF-0040-8B06-BBBD6F6E9E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7240" y="3031860"/>
            <a:ext cx="8937522" cy="1059373"/>
          </a:xfrm>
        </p:spPr>
        <p:txBody>
          <a:bodyPr>
            <a:normAutofit/>
          </a:bodyPr>
          <a:lstStyle/>
          <a:p>
            <a:r>
              <a:rPr lang="de-DE">
                <a:solidFill>
                  <a:srgbClr val="FFFFFF"/>
                </a:solidFill>
              </a:rPr>
              <a:t>Definition</a:t>
            </a:r>
          </a:p>
        </p:txBody>
      </p:sp>
    </p:spTree>
    <p:extLst>
      <p:ext uri="{BB962C8B-B14F-4D97-AF65-F5344CB8AC3E}">
        <p14:creationId xmlns:p14="http://schemas.microsoft.com/office/powerpoint/2010/main" val="2811178046"/>
      </p:ext>
    </p:extLst>
  </p:cSld>
  <p:clrMapOvr>
    <a:masterClrMapping/>
  </p:clrMapOvr>
  <p:transition spd="med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73237BA-B351-4CD4-898F-CF296CA2D4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5625" y="381000"/>
            <a:ext cx="11080750" cy="57594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B7AE77C-05C3-FA46-B5A7-0595EA376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912" y="717550"/>
            <a:ext cx="3194756" cy="5095421"/>
          </a:xfrm>
        </p:spPr>
        <p:txBody>
          <a:bodyPr anchor="ctr">
            <a:normAutofit/>
          </a:bodyPr>
          <a:lstStyle/>
          <a:p>
            <a:r>
              <a:rPr lang="de-DE" dirty="0">
                <a:solidFill>
                  <a:srgbClr val="FFFFFF"/>
                </a:solidFill>
              </a:rPr>
              <a:t>Open-Source Software - Definition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B687E33-BD50-D245-8AC2-A2733735C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1216471-5DB2-2744-A35C-331677AF9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C2FAF0D2-52E7-5A45-A4A4-967AEC47E35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9" name="Inhaltsplatzhalter 2">
            <a:extLst>
              <a:ext uri="{FF2B5EF4-FFF2-40B4-BE49-F238E27FC236}">
                <a16:creationId xmlns:a16="http://schemas.microsoft.com/office/drawing/2014/main" id="{E033D856-3846-D041-BB1B-782AE2EFF9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1884101"/>
              </p:ext>
            </p:extLst>
          </p:nvPr>
        </p:nvGraphicFramePr>
        <p:xfrm>
          <a:off x="3834377" y="1256969"/>
          <a:ext cx="7741707" cy="43440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92714447"/>
      </p:ext>
    </p:extLst>
  </p:cSld>
  <p:clrMapOvr>
    <a:masterClrMapping/>
  </p:clrMapOvr>
  <p:transition spd="med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3A58148-D452-4F6F-A2FE-EED968DE1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386463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2A7B582-0882-9742-9DEF-A9F8BA754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964" y="2036763"/>
            <a:ext cx="3197013" cy="2743200"/>
          </a:xfrm>
        </p:spPr>
        <p:txBody>
          <a:bodyPr anchor="t">
            <a:normAutofit/>
          </a:bodyPr>
          <a:lstStyle/>
          <a:p>
            <a:pPr algn="ctr"/>
            <a:r>
              <a:rPr lang="de-DE" sz="4800" dirty="0">
                <a:solidFill>
                  <a:schemeClr val="bg1"/>
                </a:solidFill>
              </a:rPr>
              <a:t>Open-Source Software - Definition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98D9398-EBAD-DC49-9F29-0B715FD756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0719" y="1162270"/>
            <a:ext cx="7289799" cy="104131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de-DE" dirty="0"/>
              <a:t>Der User kann den Quellcode kann ohne zusätzliche Kosten: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438E33D-8695-7E43-A8A4-41203FAC5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4000" y="6356350"/>
            <a:ext cx="4089400" cy="365125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8558B74-4B68-6F4C-9355-D50023D67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C2FAF0D2-52E7-5A45-A4A4-967AEC47E350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1" name="Inhaltsplatzhalter 2">
            <a:extLst>
              <a:ext uri="{FF2B5EF4-FFF2-40B4-BE49-F238E27FC236}">
                <a16:creationId xmlns:a16="http://schemas.microsoft.com/office/drawing/2014/main" id="{FE56B9B5-D204-5E43-AA2E-BDDABC32772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1388945"/>
              </p:ext>
            </p:extLst>
          </p:nvPr>
        </p:nvGraphicFramePr>
        <p:xfrm>
          <a:off x="4330719" y="2036763"/>
          <a:ext cx="7023081" cy="313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88532180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E7FFD28-545C-4C88-A2E7-152FB234C9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19113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1DE811D-1F03-324B-8013-A90CB8FB8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de-DE" sz="4600" dirty="0">
                <a:solidFill>
                  <a:srgbClr val="FFFFFF"/>
                </a:solidFill>
              </a:rPr>
              <a:t>Agenda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259B8D-24A5-4B4B-A754-43390AEB0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8400"/>
            <a:ext cx="5294313" cy="3738562"/>
          </a:xfrm>
        </p:spPr>
        <p:txBody>
          <a:bodyPr>
            <a:normAutofit/>
          </a:bodyPr>
          <a:lstStyle/>
          <a:p>
            <a:r>
              <a:rPr lang="de-DE" sz="1800" dirty="0"/>
              <a:t>Einleitung / Vorwort</a:t>
            </a:r>
          </a:p>
          <a:p>
            <a:endParaRPr lang="de-DE" sz="1800" dirty="0"/>
          </a:p>
          <a:p>
            <a:pPr lvl="0"/>
            <a:r>
              <a:rPr lang="de-DE" sz="1800" dirty="0"/>
              <a:t>Proprietäre Software – Definition</a:t>
            </a:r>
          </a:p>
          <a:p>
            <a:pPr lvl="1"/>
            <a:r>
              <a:rPr lang="de-DE" sz="1800" dirty="0"/>
              <a:t>Historischer Hintergrund</a:t>
            </a:r>
          </a:p>
          <a:p>
            <a:pPr lvl="1"/>
            <a:r>
              <a:rPr lang="de-DE" sz="1800" dirty="0"/>
              <a:t>Philosophie und Abgrenzung</a:t>
            </a:r>
          </a:p>
          <a:p>
            <a:pPr lvl="1"/>
            <a:endParaRPr lang="de-DE" sz="1800" dirty="0"/>
          </a:p>
          <a:p>
            <a:pPr lvl="0"/>
            <a:r>
              <a:rPr lang="de-DE" sz="1800" dirty="0"/>
              <a:t>Open-Source Software – Definition</a:t>
            </a:r>
          </a:p>
          <a:p>
            <a:pPr lvl="1"/>
            <a:r>
              <a:rPr lang="de-DE" sz="1800" dirty="0"/>
              <a:t>Historischer Hintergrund</a:t>
            </a:r>
          </a:p>
          <a:p>
            <a:pPr lvl="1"/>
            <a:r>
              <a:rPr lang="de-DE" sz="1800" dirty="0"/>
              <a:t>Philosophie und Abgrenzung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1325A1F-FA02-8D49-85D0-BD8CD4659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2FAF0D2-52E7-5A45-A4A4-967AEC47E350}" type="slidenum">
              <a:rPr lang="de-DE" smtClean="0"/>
              <a:pPr>
                <a:spcAft>
                  <a:spcPts val="600"/>
                </a:spcAft>
              </a:pPr>
              <a:t>2</a:t>
            </a:fld>
            <a:endParaRPr 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337FFE58-AC01-8E45-9B38-B3D9A0127C5A}"/>
              </a:ext>
            </a:extLst>
          </p:cNvPr>
          <p:cNvSpPr txBox="1">
            <a:spLocks/>
          </p:cNvSpPr>
          <p:nvPr/>
        </p:nvSpPr>
        <p:spPr>
          <a:xfrm>
            <a:off x="6330244" y="2438400"/>
            <a:ext cx="5294313" cy="3738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800" b="1" dirty="0"/>
              <a:t>V</a:t>
            </a:r>
            <a:r>
              <a:rPr lang="de-DE" sz="1800" dirty="0"/>
              <a:t>ergleich der beiden Innovationsmodelle</a:t>
            </a:r>
          </a:p>
          <a:p>
            <a:pPr lvl="1"/>
            <a:r>
              <a:rPr lang="de-DE" sz="1800" dirty="0"/>
              <a:t>Aus produktbezogenen Perspektive</a:t>
            </a:r>
          </a:p>
          <a:p>
            <a:pPr lvl="1"/>
            <a:r>
              <a:rPr lang="de-DE" sz="1800" dirty="0"/>
              <a:t>Aus betriebswirtschaftlichen</a:t>
            </a:r>
          </a:p>
          <a:p>
            <a:pPr lvl="1"/>
            <a:endParaRPr lang="de-DE" sz="1800" dirty="0"/>
          </a:p>
          <a:p>
            <a:r>
              <a:rPr lang="de-DE" sz="1800" b="1" dirty="0"/>
              <a:t>V</a:t>
            </a:r>
            <a:r>
              <a:rPr lang="de-DE" sz="1800" dirty="0"/>
              <a:t>erwendung in führenden IT-Unternehmen</a:t>
            </a:r>
          </a:p>
          <a:p>
            <a:endParaRPr lang="de-DE" sz="1800" dirty="0"/>
          </a:p>
          <a:p>
            <a:r>
              <a:rPr lang="de-DE" sz="1800" b="1" dirty="0"/>
              <a:t>V</a:t>
            </a:r>
            <a:r>
              <a:rPr lang="de-DE" sz="1800" dirty="0"/>
              <a:t>erbreitung von proprietärer und Open-Source Software</a:t>
            </a:r>
          </a:p>
          <a:p>
            <a:endParaRPr lang="de-DE" sz="1800" dirty="0"/>
          </a:p>
          <a:p>
            <a:r>
              <a:rPr lang="de-DE" sz="1800" dirty="0"/>
              <a:t>Fazit und Diskussion</a:t>
            </a:r>
          </a:p>
          <a:p>
            <a:endParaRPr lang="de-DE" sz="1400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DD26B0D0-B6C8-1B43-AEE7-8CFA47966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de-DE" dirty="0" err="1"/>
              <a:t>Proprietary</a:t>
            </a:r>
            <a:r>
              <a:rPr lang="de-DE" dirty="0"/>
              <a:t> vs. Open Source Software </a:t>
            </a:r>
            <a:r>
              <a:rPr lang="de-DE" dirty="0" err="1"/>
              <a:t>Markets</a:t>
            </a:r>
            <a:r>
              <a:rPr lang="de-DE" dirty="0"/>
              <a:t> in IT: Apple, Microsoft, Google</a:t>
            </a:r>
          </a:p>
        </p:txBody>
      </p:sp>
    </p:spTree>
    <p:extLst>
      <p:ext uri="{BB962C8B-B14F-4D97-AF65-F5344CB8AC3E}">
        <p14:creationId xmlns:p14="http://schemas.microsoft.com/office/powerpoint/2010/main" val="354027131"/>
      </p:ext>
    </p:extLst>
  </p:cSld>
  <p:clrMapOvr>
    <a:masterClrMapping/>
  </p:clrMapOvr>
  <p:transition spd="med">
    <p:pull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AB435A-8DAB-CF4B-968E-9681785CE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de-DE" dirty="0"/>
              <a:t>Open-Source Software - Definition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4DDF462-5344-3A4C-81A7-1E9CBC6583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3450613"/>
          </a:xfrm>
        </p:spPr>
        <p:txBody>
          <a:bodyPr anchor="ctr">
            <a:normAutofit/>
          </a:bodyPr>
          <a:lstStyle/>
          <a:p>
            <a:r>
              <a:rPr lang="de-DE" sz="2200"/>
              <a:t>Populärsten Vertreter von Open-Source Innovation:</a:t>
            </a:r>
          </a:p>
          <a:p>
            <a:pPr lvl="1"/>
            <a:r>
              <a:rPr lang="de-DE" sz="2200"/>
              <a:t>Linux (Computerbetriebssystem mit ~ 4% Marktanteil)</a:t>
            </a:r>
          </a:p>
          <a:p>
            <a:pPr lvl="1"/>
            <a:r>
              <a:rPr lang="de-DE" sz="2200"/>
              <a:t>Mozilla Firefox (Web-Browser mit ~ 850 Mio. Downloads)</a:t>
            </a:r>
          </a:p>
          <a:p>
            <a:pPr lvl="1"/>
            <a:r>
              <a:rPr lang="de-DE" sz="2200"/>
              <a:t>Android (von Open Handset Alliance und Marktführer im Bereich mobileOS)</a:t>
            </a:r>
          </a:p>
          <a:p>
            <a:pPr lvl="1"/>
            <a:endParaRPr lang="de-DE" sz="2200"/>
          </a:p>
          <a:p>
            <a:pPr marL="225425" lvl="1" indent="-215900"/>
            <a:r>
              <a:rPr lang="de-DE" sz="2200"/>
              <a:t>im „Mainstream“ angekommen</a:t>
            </a:r>
          </a:p>
          <a:p>
            <a:endParaRPr lang="de-DE" sz="220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31EF173-54D6-DE44-B282-7FC30186B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3859" y="6356350"/>
            <a:ext cx="4894169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de-DE" sz="1050">
                <a:solidFill>
                  <a:schemeClr val="tx1">
                    <a:lumMod val="75000"/>
                    <a:lumOff val="25000"/>
                  </a:schemeClr>
                </a:solidFill>
              </a:rPr>
              <a:t>Proprietary vs. Open Source Software Markets in IT: Apple, Microsoft, Google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13AF3ED-1AAB-9E42-8C0C-834C4D4F6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41428" y="6356350"/>
            <a:ext cx="1012371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2FAF0D2-52E7-5A45-A4A4-967AEC47E350}" type="slidenum">
              <a:rPr lang="de-DE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20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4050"/>
      </p:ext>
    </p:extLst>
  </p:cSld>
  <p:clrMapOvr>
    <a:masterClrMapping/>
  </p:clrMapOvr>
  <p:transition spd="med">
    <p:pul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643BE6C-86B7-4AB9-91E8-9B5DB45AC8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88" y="0"/>
            <a:ext cx="12188825" cy="42428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1C371D1-B869-CC4C-9519-218B08068E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3026" y="713195"/>
            <a:ext cx="9605948" cy="2318665"/>
          </a:xfrm>
        </p:spPr>
        <p:txBody>
          <a:bodyPr>
            <a:normAutofit/>
          </a:bodyPr>
          <a:lstStyle/>
          <a:p>
            <a:r>
              <a:rPr lang="de-DE" sz="5400">
                <a:solidFill>
                  <a:srgbClr val="FFFFFF"/>
                </a:solidFill>
              </a:rPr>
              <a:t>Open-Source Software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A9C653E-14CF-0040-8B06-BBBD6F6E9E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7240" y="3031860"/>
            <a:ext cx="8937522" cy="1059373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rgbClr val="FFFFFF"/>
                </a:solidFill>
              </a:rPr>
              <a:t>Historischer Hintergrund, Philosophie und Abgrenzung</a:t>
            </a:r>
          </a:p>
        </p:txBody>
      </p:sp>
    </p:spTree>
    <p:extLst>
      <p:ext uri="{BB962C8B-B14F-4D97-AF65-F5344CB8AC3E}">
        <p14:creationId xmlns:p14="http://schemas.microsoft.com/office/powerpoint/2010/main" val="1417028912"/>
      </p:ext>
    </p:extLst>
  </p:cSld>
  <p:clrMapOvr>
    <a:masterClrMapping/>
  </p:clrMapOvr>
  <p:transition spd="med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C4F1F7-A2F2-F548-8B87-DFFACB14D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Open-Source Software – Historischer Hintergrund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D8525CF-1C51-3F4A-9245-FF21E6DC3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BF675AA-DACC-2741-9AFE-B5CEF2BFF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FAF0D2-52E7-5A45-A4A4-967AEC47E35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C67C224E-01BC-A54C-9C16-DBE39344D7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7323081"/>
              </p:ext>
            </p:extLst>
          </p:nvPr>
        </p:nvGraphicFramePr>
        <p:xfrm>
          <a:off x="838200" y="1690688"/>
          <a:ext cx="10515600" cy="44476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71039835"/>
      </p:ext>
    </p:extLst>
  </p:cSld>
  <p:clrMapOvr>
    <a:masterClrMapping/>
  </p:clrMapOvr>
  <p:transition spd="med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73237BA-B351-4CD4-898F-CF296CA2D4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5625" y="381000"/>
            <a:ext cx="11080750" cy="57594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F3939BF-873E-A140-A439-4DE9274B6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850" y="717550"/>
            <a:ext cx="3767328" cy="5095421"/>
          </a:xfrm>
        </p:spPr>
        <p:txBody>
          <a:bodyPr anchor="ctr">
            <a:normAutofit/>
          </a:bodyPr>
          <a:lstStyle/>
          <a:p>
            <a:r>
              <a:rPr lang="de-DE">
                <a:solidFill>
                  <a:srgbClr val="FFFFFF"/>
                </a:solidFill>
              </a:rPr>
              <a:t>Open-Source Software – Philosophie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6FE2E43-51DA-444F-AF8C-FD939355C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3999" y="717550"/>
            <a:ext cx="5899151" cy="5095421"/>
          </a:xfrm>
        </p:spPr>
        <p:txBody>
          <a:bodyPr anchor="ctr">
            <a:normAutofit/>
          </a:bodyPr>
          <a:lstStyle/>
          <a:p>
            <a:r>
              <a:rPr lang="de-DE" sz="2200" dirty="0">
                <a:solidFill>
                  <a:srgbClr val="FFFFFF"/>
                </a:solidFill>
              </a:rPr>
              <a:t>Warum sollte jemand seine Arbeit als Open-Source-Projekt zur Verfügung stellen?</a:t>
            </a:r>
          </a:p>
          <a:p>
            <a:endParaRPr lang="de-DE" sz="2200" dirty="0">
              <a:solidFill>
                <a:srgbClr val="FFFFFF"/>
              </a:solidFill>
            </a:endParaRPr>
          </a:p>
          <a:p>
            <a:r>
              <a:rPr lang="de-DE" sz="2200" dirty="0">
                <a:solidFill>
                  <a:srgbClr val="FFFFFF"/>
                </a:solidFill>
              </a:rPr>
              <a:t>Zwei Arten an Motiven</a:t>
            </a:r>
          </a:p>
          <a:p>
            <a:pPr lvl="1"/>
            <a:r>
              <a:rPr lang="de-DE" sz="2200" dirty="0">
                <a:solidFill>
                  <a:srgbClr val="FFFFFF"/>
                </a:solidFill>
              </a:rPr>
              <a:t>intrinsische Motivation: </a:t>
            </a:r>
          </a:p>
          <a:p>
            <a:pPr lvl="2"/>
            <a:r>
              <a:rPr lang="de-DE" sz="2200" dirty="0">
                <a:solidFill>
                  <a:srgbClr val="FFFFFF"/>
                </a:solidFill>
              </a:rPr>
              <a:t>(1) Bedürfnis nach spezieller Software </a:t>
            </a:r>
          </a:p>
          <a:p>
            <a:pPr lvl="2"/>
            <a:r>
              <a:rPr lang="de-DE" sz="2200" dirty="0">
                <a:solidFill>
                  <a:srgbClr val="FFFFFF"/>
                </a:solidFill>
              </a:rPr>
              <a:t>(2) „</a:t>
            </a:r>
            <a:r>
              <a:rPr lang="de-DE" sz="2200" dirty="0" err="1">
                <a:solidFill>
                  <a:srgbClr val="FFFFFF"/>
                </a:solidFill>
              </a:rPr>
              <a:t>fun</a:t>
            </a:r>
            <a:r>
              <a:rPr lang="de-DE" sz="2200" dirty="0">
                <a:solidFill>
                  <a:srgbClr val="FFFFFF"/>
                </a:solidFill>
              </a:rPr>
              <a:t> </a:t>
            </a:r>
            <a:r>
              <a:rPr lang="de-DE" sz="2200" dirty="0" err="1">
                <a:solidFill>
                  <a:srgbClr val="FFFFFF"/>
                </a:solidFill>
              </a:rPr>
              <a:t>of</a:t>
            </a:r>
            <a:r>
              <a:rPr lang="de-DE" sz="2200" dirty="0">
                <a:solidFill>
                  <a:srgbClr val="FFFFFF"/>
                </a:solidFill>
              </a:rPr>
              <a:t> </a:t>
            </a:r>
            <a:r>
              <a:rPr lang="de-DE" sz="2200" dirty="0" err="1">
                <a:solidFill>
                  <a:srgbClr val="FFFFFF"/>
                </a:solidFill>
              </a:rPr>
              <a:t>the</a:t>
            </a:r>
            <a:r>
              <a:rPr lang="de-DE" sz="2200" dirty="0">
                <a:solidFill>
                  <a:srgbClr val="FFFFFF"/>
                </a:solidFill>
              </a:rPr>
              <a:t> </a:t>
            </a:r>
            <a:r>
              <a:rPr lang="de-DE" sz="2200" dirty="0" err="1">
                <a:solidFill>
                  <a:srgbClr val="FFFFFF"/>
                </a:solidFill>
              </a:rPr>
              <a:t>play</a:t>
            </a:r>
            <a:r>
              <a:rPr lang="de-DE" sz="2200" dirty="0">
                <a:solidFill>
                  <a:srgbClr val="FFFFFF"/>
                </a:solidFill>
              </a:rPr>
              <a:t>“ und Lernmethode</a:t>
            </a:r>
          </a:p>
          <a:p>
            <a:pPr lvl="2"/>
            <a:r>
              <a:rPr lang="de-DE" sz="2200" dirty="0">
                <a:solidFill>
                  <a:srgbClr val="FFFFFF"/>
                </a:solidFill>
              </a:rPr>
              <a:t>(3) „</a:t>
            </a:r>
            <a:r>
              <a:rPr lang="de-DE" sz="2200" dirty="0" err="1">
                <a:solidFill>
                  <a:srgbClr val="FFFFFF"/>
                </a:solidFill>
              </a:rPr>
              <a:t>gifting</a:t>
            </a:r>
            <a:r>
              <a:rPr lang="de-DE" sz="2200" dirty="0">
                <a:solidFill>
                  <a:srgbClr val="FFFFFF"/>
                </a:solidFill>
              </a:rPr>
              <a:t>“: vom User zum Entwickler werden</a:t>
            </a:r>
          </a:p>
          <a:p>
            <a:pPr marL="914400" lvl="2" indent="0">
              <a:buNone/>
            </a:pPr>
            <a:endParaRPr lang="de-DE" sz="2200" dirty="0">
              <a:solidFill>
                <a:srgbClr val="FFFFFF"/>
              </a:solidFill>
            </a:endParaRPr>
          </a:p>
          <a:p>
            <a:pPr lvl="1"/>
            <a:r>
              <a:rPr lang="de-DE" sz="2200" dirty="0">
                <a:solidFill>
                  <a:srgbClr val="FFFFFF"/>
                </a:solidFill>
              </a:rPr>
              <a:t>extrinsische Motivation</a:t>
            </a:r>
          </a:p>
          <a:p>
            <a:pPr lvl="2"/>
            <a:r>
              <a:rPr lang="de-DE" sz="2200" dirty="0">
                <a:solidFill>
                  <a:srgbClr val="FFFFFF"/>
                </a:solidFill>
              </a:rPr>
              <a:t>(1) Anerkennung innerhalb der Gruppe</a:t>
            </a:r>
          </a:p>
          <a:p>
            <a:pPr lvl="2"/>
            <a:r>
              <a:rPr lang="de-DE" sz="2200" dirty="0">
                <a:solidFill>
                  <a:srgbClr val="FFFFFF"/>
                </a:solidFill>
              </a:rPr>
              <a:t>(2) Karrieresprungbrett</a:t>
            </a:r>
          </a:p>
          <a:p>
            <a:pPr marL="225425" lvl="1" indent="-225425"/>
            <a:endParaRPr lang="de-DE" sz="2200" dirty="0">
              <a:solidFill>
                <a:srgbClr val="FFFFFF"/>
              </a:solidFill>
            </a:endParaRPr>
          </a:p>
          <a:p>
            <a:pPr marL="225425" lvl="1" indent="-225425"/>
            <a:endParaRPr lang="de-DE" sz="2200" dirty="0">
              <a:solidFill>
                <a:srgbClr val="FFFFFF"/>
              </a:solidFill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E69CBD4-79BB-9B45-8666-AFC215790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de-DE" sz="900"/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E300131-6DB7-C043-92EA-336BF1320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2FAF0D2-52E7-5A45-A4A4-967AEC47E350}" type="slidenum">
              <a:rPr lang="de-DE" smtClean="0"/>
              <a:pPr>
                <a:spcAft>
                  <a:spcPts val="600"/>
                </a:spcAft>
              </a:pPr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9026925"/>
      </p:ext>
    </p:extLst>
  </p:cSld>
  <p:clrMapOvr>
    <a:masterClrMapping/>
  </p:clrMapOvr>
  <p:transition spd="med"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C4028FD-8BAA-4A19-BFDE-594D991B7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EEA589E-8610-7B4D-9C7F-070A62750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6995"/>
            <a:ext cx="10515600" cy="1133693"/>
          </a:xfrm>
        </p:spPr>
        <p:txBody>
          <a:bodyPr>
            <a:normAutofit/>
          </a:bodyPr>
          <a:lstStyle/>
          <a:p>
            <a:r>
              <a:rPr lang="de-DE" sz="5200"/>
              <a:t>Open-Source Software – Abgrenzung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911B686-FA06-A247-8734-95119E541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de-DE" sz="900"/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15A8597-1EE2-6543-A0F8-C98BCF940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2FAF0D2-52E7-5A45-A4A4-967AEC47E350}" type="slidenum">
              <a:rPr lang="de-DE" smtClean="0"/>
              <a:pPr>
                <a:spcAft>
                  <a:spcPts val="600"/>
                </a:spcAft>
              </a:pPr>
              <a:t>24</a:t>
            </a:fld>
            <a:endParaRPr lang="de-DE"/>
          </a:p>
        </p:txBody>
      </p:sp>
      <p:graphicFrame>
        <p:nvGraphicFramePr>
          <p:cNvPr id="7" name="Inhaltsplatzhalter 2">
            <a:extLst>
              <a:ext uri="{FF2B5EF4-FFF2-40B4-BE49-F238E27FC236}">
                <a16:creationId xmlns:a16="http://schemas.microsoft.com/office/drawing/2014/main" id="{03A6813E-AA43-4D9D-A787-880A9B88787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054932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6582257"/>
      </p:ext>
    </p:extLst>
  </p:cSld>
  <p:clrMapOvr>
    <a:masterClrMapping/>
  </p:clrMapOvr>
  <p:transition spd="med"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615785-7D05-5F4F-81B4-43620129E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„Verwenden Sie eher Open Source oder Proprietäre Software?“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17EC9C4-8DF0-474E-8E99-D5FCDFFDF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9F650BF-AB53-EA40-96EB-EB129C42D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25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00E428E-2541-B142-97F6-48AEAFE0F2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3852" y="3000339"/>
            <a:ext cx="857321" cy="857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354251"/>
      </p:ext>
    </p:extLst>
  </p:cSld>
  <p:clrMapOvr>
    <a:masterClrMapping/>
  </p:clrMapOvr>
  <p:transition spd="med"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37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5" name="Freeform: Shape 39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2" name="Freeform: Shape 41">
            <a:extLst>
              <a:ext uri="{FF2B5EF4-FFF2-40B4-BE49-F238E27FC236}">
                <a16:creationId xmlns:a16="http://schemas.microsoft.com/office/drawing/2014/main" id="{C7F28D52-2A5F-4D23-81AE-7CB8B591C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2470521-C14A-744F-9AB8-202851CADE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3" y="1999615"/>
            <a:ext cx="9144000" cy="2764028"/>
          </a:xfrm>
        </p:spPr>
        <p:txBody>
          <a:bodyPr anchor="ctr">
            <a:normAutofit/>
          </a:bodyPr>
          <a:lstStyle/>
          <a:p>
            <a:r>
              <a:rPr lang="de-DE" sz="7200"/>
              <a:t>Vergleich der beiden Innovationsmodelle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4618929"/>
      </p:ext>
    </p:extLst>
  </p:cSld>
  <p:clrMapOvr>
    <a:masterClrMapping/>
  </p:clrMapOvr>
  <p:transition spd="med"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E7FFD28-545C-4C88-A2E7-152FB234C9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19113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9DE29FC-7BC5-EB46-8734-70E6FB65F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de-DE" sz="4600">
                <a:solidFill>
                  <a:srgbClr val="FFFFFF"/>
                </a:solidFill>
              </a:rPr>
              <a:t>Vergleich der beiden Innovationsmodelle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2D5AD84-B4BC-8C43-85B4-3B7187E82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8400"/>
            <a:ext cx="10515600" cy="3738562"/>
          </a:xfrm>
        </p:spPr>
        <p:txBody>
          <a:bodyPr>
            <a:normAutofit/>
          </a:bodyPr>
          <a:lstStyle/>
          <a:p>
            <a:r>
              <a:rPr lang="de-DE" sz="2600"/>
              <a:t>Spaltung unter Softwareentwicklern und Betriebswirten</a:t>
            </a:r>
          </a:p>
          <a:p>
            <a:endParaRPr lang="de-DE" sz="2600"/>
          </a:p>
          <a:p>
            <a:r>
              <a:rPr lang="de-DE" sz="2600"/>
              <a:t>philosophische Debatte</a:t>
            </a:r>
          </a:p>
          <a:p>
            <a:endParaRPr lang="de-DE" sz="2600"/>
          </a:p>
          <a:p>
            <a:r>
              <a:rPr lang="de-DE" sz="2600"/>
              <a:t>beide Seiten vertreten nachvollziehbare Ansichten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DE35FF4-6D76-204C-81A6-AE776A782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de-DE" sz="900"/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E7D378-52C6-0746-A535-9E3C78364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2FAF0D2-52E7-5A45-A4A4-967AEC47E350}" type="slidenum">
              <a:rPr lang="de-DE" smtClean="0"/>
              <a:pPr>
                <a:spcAft>
                  <a:spcPts val="600"/>
                </a:spcAft>
              </a:pPr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3893855"/>
      </p:ext>
    </p:extLst>
  </p:cSld>
  <p:clrMapOvr>
    <a:masterClrMapping/>
  </p:clrMapOvr>
  <p:transition spd="med">
    <p:pull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905BA41-EE6E-4F80-8636-447F22DD72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2470521-C14A-744F-9AB8-202851CADE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8465" y="3298722"/>
            <a:ext cx="8495070" cy="1784402"/>
          </a:xfrm>
        </p:spPr>
        <p:txBody>
          <a:bodyPr anchor="b">
            <a:normAutofit/>
          </a:bodyPr>
          <a:lstStyle/>
          <a:p>
            <a:r>
              <a:rPr lang="de-DE">
                <a:solidFill>
                  <a:srgbClr val="FFFFFF"/>
                </a:solidFill>
              </a:rPr>
              <a:t>Vergleich der beiden Innovationsmodelle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B5272AC-59DC-9D46-9E4A-524D0DB277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8465" y="5258851"/>
            <a:ext cx="8495070" cy="904005"/>
          </a:xfrm>
        </p:spPr>
        <p:txBody>
          <a:bodyPr>
            <a:normAutofit/>
          </a:bodyPr>
          <a:lstStyle/>
          <a:p>
            <a:r>
              <a:rPr lang="de-DE">
                <a:solidFill>
                  <a:srgbClr val="FFFFFF"/>
                </a:solidFill>
              </a:rPr>
              <a:t>Aus produktbezogenen Perspektive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D7549B2-EE05-4558-8C64-AC46755F2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25914" y="889251"/>
            <a:ext cx="2140172" cy="2140172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2117727"/>
      </p:ext>
    </p:extLst>
  </p:cSld>
  <p:clrMapOvr>
    <a:masterClrMapping/>
  </p:clrMapOvr>
  <p:transition spd="med">
    <p:pull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EE8A8D-1D70-1145-8A84-0CD371E99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Produktbezogener Vergleich: Usability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FFBA225-68B7-D04E-A388-710D70C5F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852376"/>
            <a:ext cx="5157787" cy="823912"/>
          </a:xfrm>
        </p:spPr>
        <p:txBody>
          <a:bodyPr/>
          <a:lstStyle/>
          <a:p>
            <a:r>
              <a:rPr lang="de-DE" dirty="0"/>
              <a:t>Proprietäre Software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8AEEE54-0561-FC4B-998F-BECE83CF34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6612" y="2808287"/>
            <a:ext cx="5157787" cy="3684588"/>
          </a:xfrm>
        </p:spPr>
        <p:txBody>
          <a:bodyPr>
            <a:normAutofit/>
          </a:bodyPr>
          <a:lstStyle/>
          <a:p>
            <a:r>
              <a:rPr lang="de-DE" sz="2400" dirty="0"/>
              <a:t>harter Wettbewerb führt zu höherem Standard an Benutzerfreundlichkeit</a:t>
            </a:r>
          </a:p>
          <a:p>
            <a:endParaRPr lang="de-DE" sz="2400" dirty="0"/>
          </a:p>
          <a:p>
            <a:r>
              <a:rPr lang="de-DE" sz="2400" dirty="0"/>
              <a:t>Usability und Funktionen gelten als Wettbewerbsvorteil und unterliegen stetiger Verbesserung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D229C51-7118-3B45-B985-33B456854D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97603" y="1852376"/>
            <a:ext cx="5183188" cy="823912"/>
          </a:xfrm>
        </p:spPr>
        <p:txBody>
          <a:bodyPr/>
          <a:lstStyle/>
          <a:p>
            <a:r>
              <a:rPr lang="de-DE" dirty="0"/>
              <a:t>Open-Source Software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8980889-036C-934B-A1A0-B834F61A7C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7603" y="2808287"/>
            <a:ext cx="5183188" cy="3684588"/>
          </a:xfrm>
        </p:spPr>
        <p:txBody>
          <a:bodyPr>
            <a:normAutofit/>
          </a:bodyPr>
          <a:lstStyle/>
          <a:p>
            <a:r>
              <a:rPr lang="de-DE" sz="2400" dirty="0"/>
              <a:t>schlechte Reputation</a:t>
            </a:r>
          </a:p>
          <a:p>
            <a:endParaRPr lang="de-DE" sz="2400" dirty="0"/>
          </a:p>
          <a:p>
            <a:r>
              <a:rPr lang="de-DE" sz="2400" dirty="0"/>
              <a:t>Fokus mehr auf Server und Backend-Seite</a:t>
            </a:r>
          </a:p>
          <a:p>
            <a:endParaRPr lang="de-DE" sz="2400" dirty="0"/>
          </a:p>
          <a:p>
            <a:r>
              <a:rPr lang="de-DE" sz="2400" dirty="0"/>
              <a:t>lang- bis mittelfristig kein Marktvorteil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868DF59-DF39-AD43-A874-20AE489D6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Proprietary</a:t>
            </a:r>
            <a:r>
              <a:rPr lang="de-DE" dirty="0"/>
              <a:t> vs. Open Source Software </a:t>
            </a:r>
            <a:r>
              <a:rPr lang="de-DE" dirty="0" err="1"/>
              <a:t>Markets</a:t>
            </a:r>
            <a:r>
              <a:rPr lang="de-DE" dirty="0"/>
              <a:t> in IT: Apple, Microsoft, Google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8C43441-9D63-F544-9B33-03EDE5047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4073584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615785-7D05-5F4F-81B4-43620129E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„Was verbinden Sie mit dem Begriff proprietäre Software / Open Source?"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17EC9C4-8DF0-474E-8E99-D5FCDFFDF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9F650BF-AB53-EA40-96EB-EB129C42D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3</a:t>
            </a:fld>
            <a:endParaRPr lang="de-DE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CBF02CBC-0F0D-F941-86EE-501B587DE28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3357" y="2999844"/>
            <a:ext cx="858312" cy="85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470611"/>
      </p:ext>
    </p:extLst>
  </p:cSld>
  <p:clrMapOvr>
    <a:masterClrMapping/>
  </p:clrMapOvr>
  <p:transition spd="med">
    <p:pull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EE8A8D-1D70-1145-8A84-0CD371E99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Produktbezogener Vergleich: Benutzerabhängigkeit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FFBA225-68B7-D04E-A388-710D70C5F0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Proprietäre Software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8AEEE54-0561-FC4B-998F-BECE83CF348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DE" sz="2400" dirty="0"/>
              <a:t>starke Abhängigkeit der User gegenüber der Hersteller</a:t>
            </a:r>
          </a:p>
          <a:p>
            <a:endParaRPr lang="de-DE" sz="2400" dirty="0"/>
          </a:p>
          <a:p>
            <a:r>
              <a:rPr lang="de-DE" sz="2400" dirty="0"/>
              <a:t>„</a:t>
            </a:r>
            <a:r>
              <a:rPr lang="de-DE" sz="2400" dirty="0" err="1"/>
              <a:t>vendor</a:t>
            </a:r>
            <a:r>
              <a:rPr lang="de-DE" sz="2400" dirty="0"/>
              <a:t> lock-in“-</a:t>
            </a:r>
            <a:r>
              <a:rPr lang="de-DE" sz="2400" dirty="0" err="1"/>
              <a:t>Strategy</a:t>
            </a:r>
            <a:endParaRPr lang="de-DE" sz="2400" dirty="0"/>
          </a:p>
          <a:p>
            <a:endParaRPr lang="de-DE" sz="2400" dirty="0"/>
          </a:p>
          <a:p>
            <a:r>
              <a:rPr lang="de-DE" sz="2400" dirty="0"/>
              <a:t>erhebliche Wechselkosten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D229C51-7118-3B45-B985-33B456854D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/>
              <a:t>Open-Source Software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8980889-036C-934B-A1A0-B834F61A7C2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de-DE" sz="2400" dirty="0"/>
              <a:t>wird durch langlebigen Support und Flexibilität bei der Modifizierung verhindert</a:t>
            </a:r>
          </a:p>
          <a:p>
            <a:endParaRPr lang="de-DE" sz="2400" dirty="0"/>
          </a:p>
          <a:p>
            <a:r>
              <a:rPr lang="de-DE" sz="2400" dirty="0"/>
              <a:t>einer der Hauptgründe bei Auswahl von Software in Unternehmen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868DF59-DF39-AD43-A874-20AE489D6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Proprietary</a:t>
            </a:r>
            <a:r>
              <a:rPr lang="de-DE" dirty="0"/>
              <a:t> vs. Open Source Software </a:t>
            </a:r>
            <a:r>
              <a:rPr lang="de-DE" dirty="0" err="1"/>
              <a:t>Markets</a:t>
            </a:r>
            <a:r>
              <a:rPr lang="de-DE" dirty="0"/>
              <a:t> in IT: Apple, Microsoft, Google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8C43441-9D63-F544-9B33-03EDE5047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3746964"/>
      </p:ext>
    </p:extLst>
  </p:cSld>
  <p:clrMapOvr>
    <a:masterClrMapping/>
  </p:clrMapOvr>
  <p:transition spd="med">
    <p:pull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905BA41-EE6E-4F80-8636-447F22DD72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2470521-C14A-744F-9AB8-202851CADE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48465" y="3298722"/>
            <a:ext cx="8495070" cy="1784402"/>
          </a:xfrm>
        </p:spPr>
        <p:txBody>
          <a:bodyPr anchor="b">
            <a:normAutofit/>
          </a:bodyPr>
          <a:lstStyle/>
          <a:p>
            <a:r>
              <a:rPr lang="de-DE">
                <a:solidFill>
                  <a:srgbClr val="FFFFFF"/>
                </a:solidFill>
              </a:rPr>
              <a:t>Vergleich der beiden Innovationsmodelle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B5272AC-59DC-9D46-9E4A-524D0DB277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48465" y="5258851"/>
            <a:ext cx="8495070" cy="904005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rgbClr val="FFFFFF"/>
                </a:solidFill>
              </a:rPr>
              <a:t>Aus wirtschaftlicher Perspektive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D7549B2-EE05-4558-8C64-AC46755F2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25914" y="889251"/>
            <a:ext cx="2140172" cy="2140172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9091530"/>
      </p:ext>
    </p:extLst>
  </p:cSld>
  <p:clrMapOvr>
    <a:masterClrMapping/>
  </p:clrMapOvr>
  <p:transition spd="med">
    <p:pull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E7FFD28-545C-4C88-A2E7-152FB234C9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19113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7F1BD54-BA73-764E-9013-0054374A7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de-DE" sz="4600" dirty="0">
                <a:solidFill>
                  <a:srgbClr val="FFFFFF"/>
                </a:solidFill>
              </a:rPr>
              <a:t>Vergleich der beiden Innovationsmodelle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D4B41C2-51B0-B640-A683-6588412CD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E9ED797-8D8E-C042-9F21-416520AFB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C2FAF0D2-52E7-5A45-A4A4-967AEC47E35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9" name="Inhaltsplatzhalter 2">
            <a:extLst>
              <a:ext uri="{FF2B5EF4-FFF2-40B4-BE49-F238E27FC236}">
                <a16:creationId xmlns:a16="http://schemas.microsoft.com/office/drawing/2014/main" id="{31C3A14E-753A-F342-B43D-CB81A0418C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9611473"/>
              </p:ext>
            </p:extLst>
          </p:nvPr>
        </p:nvGraphicFramePr>
        <p:xfrm>
          <a:off x="838200" y="1911349"/>
          <a:ext cx="10515600" cy="4445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00491241"/>
      </p:ext>
    </p:extLst>
  </p:cSld>
  <p:clrMapOvr>
    <a:masterClrMapping/>
  </p:clrMapOvr>
  <p:transition spd="med">
    <p:pull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EE8A8D-1D70-1145-8A84-0CD371E99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Betriebswirtschaftlicher Vergleich: Total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Production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8AEEE54-0561-FC4B-998F-BECE83CF34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250831"/>
            <a:ext cx="5157787" cy="393883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3000" b="1" dirty="0"/>
              <a:t>Proprietäre Software</a:t>
            </a:r>
          </a:p>
          <a:p>
            <a:pPr marL="0" indent="0">
              <a:buNone/>
            </a:pPr>
            <a:endParaRPr lang="de-DE" sz="2400" b="1" dirty="0"/>
          </a:p>
          <a:p>
            <a:r>
              <a:rPr lang="de-DE" sz="2400" dirty="0"/>
              <a:t>Investments in</a:t>
            </a:r>
          </a:p>
          <a:p>
            <a:pPr lvl="1"/>
            <a:r>
              <a:rPr lang="de-DE" sz="2000" dirty="0"/>
              <a:t>R&amp;D</a:t>
            </a:r>
          </a:p>
          <a:p>
            <a:pPr lvl="1"/>
            <a:r>
              <a:rPr lang="de-DE" sz="2000" dirty="0"/>
              <a:t>Akquisitionen</a:t>
            </a:r>
          </a:p>
          <a:p>
            <a:pPr marL="241300" lvl="1" indent="-241300"/>
            <a:endParaRPr lang="de-DE" dirty="0"/>
          </a:p>
          <a:p>
            <a:pPr marL="241300" lvl="1" indent="-241300"/>
            <a:r>
              <a:rPr lang="de-DE" dirty="0"/>
              <a:t>Ziel: externes </a:t>
            </a:r>
            <a:r>
              <a:rPr lang="de-DE" dirty="0" err="1"/>
              <a:t>Know-How</a:t>
            </a:r>
            <a:r>
              <a:rPr lang="de-DE" dirty="0"/>
              <a:t> wird erkauft, „Entwicklungs-Outsourcing“</a:t>
            </a:r>
          </a:p>
          <a:p>
            <a:pPr marL="241300" lvl="1" indent="-241300"/>
            <a:endParaRPr lang="de-DE" dirty="0"/>
          </a:p>
          <a:p>
            <a:pPr marL="241300" lvl="1" indent="-241300"/>
            <a:r>
              <a:rPr lang="de-DE" dirty="0"/>
              <a:t>Gegenfinanzierung hauptsächlich aus Lizenzierungserträgen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8980889-036C-934B-A1A0-B834F61A7C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50831"/>
            <a:ext cx="5183188" cy="393883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3000" b="1" dirty="0"/>
              <a:t>Open-Source Software</a:t>
            </a:r>
          </a:p>
          <a:p>
            <a:endParaRPr lang="de-DE" sz="2400" dirty="0"/>
          </a:p>
          <a:p>
            <a:r>
              <a:rPr lang="de-DE" sz="2400" dirty="0"/>
              <a:t>ähnliche Investments wie in PS-Unternehmen</a:t>
            </a:r>
          </a:p>
          <a:p>
            <a:endParaRPr lang="de-DE" sz="2400" dirty="0"/>
          </a:p>
          <a:p>
            <a:r>
              <a:rPr lang="de-DE" sz="2400" dirty="0"/>
              <a:t>mehr Fokus auf Integration von kleineren Unternehmen ins in-house Team</a:t>
            </a:r>
          </a:p>
          <a:p>
            <a:endParaRPr lang="de-DE" sz="2400" dirty="0"/>
          </a:p>
          <a:p>
            <a:r>
              <a:rPr lang="de-DE" sz="2400" dirty="0"/>
              <a:t>Gegenfinanzierung hauptsächlich aus Training, kommerzieller Support und kundenspezifischer Beratung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868DF59-DF39-AD43-A874-20AE489D6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Proprietary</a:t>
            </a:r>
            <a:r>
              <a:rPr lang="de-DE" dirty="0"/>
              <a:t> vs. Open Source Software </a:t>
            </a:r>
            <a:r>
              <a:rPr lang="de-DE" dirty="0" err="1"/>
              <a:t>Markets</a:t>
            </a:r>
            <a:r>
              <a:rPr lang="de-DE" dirty="0"/>
              <a:t> in IT: Apple, Microsoft, Google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8C43441-9D63-F544-9B33-03EDE5047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33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8328404"/>
      </p:ext>
    </p:extLst>
  </p:cSld>
  <p:clrMapOvr>
    <a:masterClrMapping/>
  </p:clrMapOvr>
  <p:transition spd="med">
    <p:pull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EE8A8D-1D70-1145-8A84-0CD371E99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Betriebswirtschaftlicher Vergleich: Total </a:t>
            </a:r>
            <a:r>
              <a:rPr lang="de-DE" dirty="0" err="1"/>
              <a:t>Cost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Ownership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8AEEE54-0561-FC4B-998F-BECE83CF348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/>
              <a:t>Proprietäre Software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sz="2400" dirty="0"/>
              <a:t>hoher Grad an Vertrauen der Kunden</a:t>
            </a:r>
          </a:p>
          <a:p>
            <a:endParaRPr lang="de-DE" sz="2400" dirty="0"/>
          </a:p>
          <a:p>
            <a:r>
              <a:rPr lang="de-DE" sz="2400" dirty="0"/>
              <a:t>(Grenz-)Kosten steigen stetig, hauptsächlich wegen erhöhtem Bedarf an Lizenzen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8980889-036C-934B-A1A0-B834F61A7C2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/>
              <a:t>Open-Source Software</a:t>
            </a:r>
          </a:p>
          <a:p>
            <a:endParaRPr lang="de-DE" sz="2400" dirty="0"/>
          </a:p>
          <a:p>
            <a:r>
              <a:rPr lang="de-DE" sz="2400" dirty="0"/>
              <a:t>TCO hängt stark von der Qualität und aktiven Bereitschaft der IT-Abteilung ab</a:t>
            </a:r>
          </a:p>
          <a:p>
            <a:endParaRPr lang="de-DE" sz="2400" dirty="0"/>
          </a:p>
          <a:p>
            <a:r>
              <a:rPr lang="de-DE" sz="2400" dirty="0"/>
              <a:t>(Grenz-)Kosten abnehmend, aufgrund verwiegender Implementierungskosten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868DF59-DF39-AD43-A874-20AE489D6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Proprietary</a:t>
            </a:r>
            <a:r>
              <a:rPr lang="de-DE" dirty="0"/>
              <a:t> vs. Open Source Software </a:t>
            </a:r>
            <a:r>
              <a:rPr lang="de-DE" dirty="0" err="1"/>
              <a:t>Markets</a:t>
            </a:r>
            <a:r>
              <a:rPr lang="de-DE" dirty="0"/>
              <a:t> in IT: Apple, Microsoft, Google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8C43441-9D63-F544-9B33-03EDE5047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34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4245475"/>
      </p:ext>
    </p:extLst>
  </p:cSld>
  <p:clrMapOvr>
    <a:masterClrMapping/>
  </p:clrMapOvr>
  <p:transition spd="med">
    <p:pull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615785-7D05-5F4F-81B4-43620129E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„Welche Aspekte beachten Sie beim Auswahl von Software?“ (100 Punkte zu vergeben)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17EC9C4-8DF0-474E-8E99-D5FCDFFDF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9F650BF-AB53-EA40-96EB-EB129C42D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35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00E428E-2541-B142-97F6-48AEAFE0F2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67339" y="3000339"/>
            <a:ext cx="857321" cy="857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157536"/>
      </p:ext>
    </p:extLst>
  </p:cSld>
  <p:clrMapOvr>
    <a:masterClrMapping/>
  </p:clrMapOvr>
  <p:transition spd="med">
    <p:pull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F4C0395-6AC2-4D86-AA73-ADC897709B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86787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A58360C-FFAD-5840-8A1A-C56C77721C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9" y="1523878"/>
            <a:ext cx="7458605" cy="3810245"/>
          </a:xfrm>
        </p:spPr>
        <p:txBody>
          <a:bodyPr anchor="ctr">
            <a:normAutofit/>
          </a:bodyPr>
          <a:lstStyle/>
          <a:p>
            <a:pPr algn="l"/>
            <a:r>
              <a:rPr lang="de-DE" sz="7200">
                <a:solidFill>
                  <a:srgbClr val="FFFFFF"/>
                </a:solidFill>
              </a:rPr>
              <a:t>Verwendung in führenden IT-Unternehmen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6E0AC5F-A97D-554E-BB83-A9A21C3CAF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78708" y="2942431"/>
            <a:ext cx="3513291" cy="973138"/>
          </a:xfrm>
        </p:spPr>
        <p:txBody>
          <a:bodyPr anchor="ctr">
            <a:normAutofit/>
          </a:bodyPr>
          <a:lstStyle/>
          <a:p>
            <a:r>
              <a:rPr lang="de-DE" dirty="0"/>
              <a:t>Apple, Microsoft und Google</a:t>
            </a:r>
          </a:p>
        </p:txBody>
      </p:sp>
    </p:spTree>
    <p:extLst>
      <p:ext uri="{BB962C8B-B14F-4D97-AF65-F5344CB8AC3E}">
        <p14:creationId xmlns:p14="http://schemas.microsoft.com/office/powerpoint/2010/main" val="1053082068"/>
      </p:ext>
    </p:extLst>
  </p:cSld>
  <p:clrMapOvr>
    <a:masterClrMapping/>
  </p:clrMapOvr>
  <p:transition spd="med">
    <p:pull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615785-7D05-5F4F-81B4-43620129E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„Welcher Ansatz wird bei Erstellung Softwareportfolio verfolgt?“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17EC9C4-8DF0-474E-8E99-D5FCDFFDF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9F650BF-AB53-EA40-96EB-EB129C42D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37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00E428E-2541-B142-97F6-48AEAFE0F2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03852" y="3000339"/>
            <a:ext cx="857321" cy="857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286139"/>
      </p:ext>
    </p:extLst>
  </p:cSld>
  <p:clrMapOvr>
    <a:masterClrMapping/>
  </p:clrMapOvr>
  <p:transition spd="med">
    <p:pull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F8101B-AF76-184B-8995-538D36855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Apple &amp; Open-Source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802479-B4C5-9F43-8FE2-103362013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Programmiersprache Swift frei zugänglich</a:t>
            </a:r>
          </a:p>
          <a:p>
            <a:r>
              <a:rPr lang="de-DE" dirty="0"/>
              <a:t>Apple bezeichnete sich 2015 als „das erste große Unternehmen, das die Open-Source-Entwicklung zu einem wichtigen Teil seiner Software-Strategie gemacht hat, diese nutzt und weiterhin erhebliche Mengen an seiner Open-Source-Software veröffentlicht“. </a:t>
            </a:r>
            <a:r>
              <a:rPr lang="de-DE" dirty="0">
                <a:sym typeface="Wingdings" pitchFamily="2" charset="2"/>
              </a:rPr>
              <a:t> </a:t>
            </a:r>
            <a:r>
              <a:rPr lang="de-DE" dirty="0"/>
              <a:t>falsche Marketing-Aussage wird revidiert</a:t>
            </a:r>
          </a:p>
          <a:p>
            <a:r>
              <a:rPr lang="de-DE" dirty="0"/>
              <a:t>Apple erstes Unternehmen, dass Profit aus Open-Source schlägt</a:t>
            </a:r>
          </a:p>
          <a:p>
            <a:r>
              <a:rPr lang="de-DE" dirty="0"/>
              <a:t>langsame </a:t>
            </a:r>
            <a:r>
              <a:rPr lang="de-DE" dirty="0">
                <a:hlinkClick r:id="rId3"/>
              </a:rPr>
              <a:t>Verfügbarkeit</a:t>
            </a:r>
            <a:r>
              <a:rPr lang="de-DE" dirty="0"/>
              <a:t> von Quellcode</a:t>
            </a:r>
          </a:p>
          <a:p>
            <a:r>
              <a:rPr lang="de-DE" dirty="0"/>
              <a:t>Ausnutzung monetäre Vorteile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A75CD40-5409-A74B-951B-5DED8BD2F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310F061-525B-8643-A4E7-BD09DB3D1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5634796"/>
      </p:ext>
    </p:extLst>
  </p:cSld>
  <p:clrMapOvr>
    <a:masterClrMapping/>
  </p:clrMapOvr>
  <p:transition spd="med">
    <p:pull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C0E56F-D18C-CC45-A090-96EAD68E5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Apple &amp; proprietäre Software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64705F-FD1C-0549-8167-D5AE56058D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kein klassisches Softwareunternehmen – Hauptprofit mit Hardware</a:t>
            </a:r>
          </a:p>
          <a:p>
            <a:endParaRPr lang="de-DE" dirty="0"/>
          </a:p>
          <a:p>
            <a:r>
              <a:rPr lang="de-DE" dirty="0"/>
              <a:t>kontroverses proprietäres Produktportfolio</a:t>
            </a:r>
          </a:p>
          <a:p>
            <a:pPr lvl="1"/>
            <a:r>
              <a:rPr lang="de-DE" dirty="0"/>
              <a:t>Diagnose-Tools Software zur Verhinderung von Reparaturen durch Drittanbieter</a:t>
            </a:r>
          </a:p>
          <a:p>
            <a:pPr lvl="1"/>
            <a:r>
              <a:rPr lang="de-DE" dirty="0"/>
              <a:t>Betriebssystem iOS klassisch für </a:t>
            </a:r>
            <a:r>
              <a:rPr lang="de-DE" dirty="0" err="1"/>
              <a:t>Vendor</a:t>
            </a:r>
            <a:r>
              <a:rPr lang="de-DE" dirty="0"/>
              <a:t>-Lock-In?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5D9636-ABB9-454E-B8C2-4BA0DC177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B5123B8-E2D1-EE47-892B-9ED5ACBF2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8873991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A6B319F-86FE-4754-878E-06F0804D88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32385" cy="6858000"/>
          </a:xfrm>
          <a:prstGeom prst="rect">
            <a:avLst/>
          </a:prstGeom>
          <a:solidFill>
            <a:schemeClr val="accent5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>
              <a:ln>
                <a:noFill/>
              </a:ln>
              <a:solidFill>
                <a:srgbClr val="ED7D3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F7D1B5-3477-499F-ACC5-2C8B07F4ED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2385" y="0"/>
            <a:ext cx="3218914" cy="6858000"/>
          </a:xfrm>
          <a:prstGeom prst="rect">
            <a:avLst/>
          </a:prstGeom>
          <a:solidFill>
            <a:schemeClr val="accent5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A15989D-C395-A94F-86F2-E0C7FC09F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2386" y="990026"/>
            <a:ext cx="3218914" cy="193166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z="3200" dirty="0">
                <a:solidFill>
                  <a:srgbClr val="FFFFFF"/>
                </a:solidFill>
              </a:rPr>
              <a:t>Unterteilung der Seminararbeit in 2 Ansätze:</a:t>
            </a:r>
            <a:endParaRPr lang="de-DE" sz="32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D8B6EDF-67E6-184A-AE6C-016C05317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9518" y="3434678"/>
            <a:ext cx="3421958" cy="757653"/>
          </a:xfrm>
        </p:spPr>
        <p:txBody>
          <a:bodyPr vert="horz" lIns="91440" tIns="45720" rIns="91440" bIns="45720" rtlCol="0">
            <a:noAutofit/>
          </a:bodyPr>
          <a:lstStyle/>
          <a:p>
            <a:pPr algn="ctr"/>
            <a:r>
              <a:rPr lang="de-DE" sz="2000" dirty="0"/>
              <a:t>aus betriebswirtschaftlichen Betrachtungsweise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530BC702-DC1C-A048-AB3F-C94DDE039831}"/>
              </a:ext>
            </a:extLst>
          </p:cNvPr>
          <p:cNvSpPr txBox="1">
            <a:spLocks/>
          </p:cNvSpPr>
          <p:nvPr/>
        </p:nvSpPr>
        <p:spPr>
          <a:xfrm>
            <a:off x="8289695" y="3429000"/>
            <a:ext cx="3421957" cy="1008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de-DE" sz="2000" dirty="0">
                <a:solidFill>
                  <a:prstClr val="white"/>
                </a:solidFill>
              </a:rPr>
              <a:t>aus einer softwaretechnischen/</a:t>
            </a:r>
          </a:p>
          <a:p>
            <a:pPr marL="0" lvl="0" indent="0" algn="ctr">
              <a:buNone/>
            </a:pPr>
            <a:r>
              <a:rPr lang="de-DE" sz="2000" dirty="0">
                <a:solidFill>
                  <a:prstClr val="white"/>
                </a:solidFill>
              </a:rPr>
              <a:t>produktbezogenen Perspektive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8C65D95-AD75-D648-9781-6CE068318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FAF0D2-52E7-5A45-A4A4-967AEC47E350}" type="slidenum">
              <a:rPr kumimoji="0" lang="de-DE" sz="1200" b="0" i="0" u="none" strike="noStrike" kern="1200" cap="none" spc="0" normalizeH="0" baseline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41F293C9-3E39-9C4C-8FFF-0E9AA7988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/>
              <a:t>Proprietary</a:t>
            </a:r>
            <a:r>
              <a:rPr lang="de-DE" dirty="0"/>
              <a:t> vs. Open Source Software </a:t>
            </a:r>
            <a:r>
              <a:rPr lang="de-DE" dirty="0" err="1"/>
              <a:t>Markets</a:t>
            </a:r>
            <a:r>
              <a:rPr lang="de-DE" dirty="0"/>
              <a:t> in IT: Apple, Microsoft, Google</a:t>
            </a:r>
          </a:p>
        </p:txBody>
      </p:sp>
    </p:spTree>
    <p:extLst>
      <p:ext uri="{BB962C8B-B14F-4D97-AF65-F5344CB8AC3E}">
        <p14:creationId xmlns:p14="http://schemas.microsoft.com/office/powerpoint/2010/main" val="24736991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E2599B-CF27-8743-9E85-7F6A58608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Microsoft &amp; proprietäre Software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F97B22-D589-FF47-988B-E3987A7650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war Jahrzehnte lang der Archetyp für Einsatz proprietärer Software</a:t>
            </a:r>
          </a:p>
          <a:p>
            <a:endParaRPr lang="de-DE" dirty="0"/>
          </a:p>
          <a:p>
            <a:r>
              <a:rPr lang="de-DE" dirty="0"/>
              <a:t>hauptsächlich proprietäres Produktportfolio mit kostspieliger Entwicklung</a:t>
            </a:r>
          </a:p>
          <a:p>
            <a:endParaRPr lang="de-DE" dirty="0"/>
          </a:p>
          <a:p>
            <a:r>
              <a:rPr lang="de-DE" dirty="0"/>
              <a:t>Einsatz von </a:t>
            </a:r>
            <a:r>
              <a:rPr lang="de-DE" dirty="0" err="1"/>
              <a:t>Vendor</a:t>
            </a:r>
            <a:r>
              <a:rPr lang="de-DE" dirty="0"/>
              <a:t>-Lock-in-Effekts im großen Stil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49A2221-727A-5F4F-BE53-7D9FFF7F4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257271C-9FEA-6A41-8B4D-BDA508949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7080366"/>
      </p:ext>
    </p:extLst>
  </p:cSld>
  <p:clrMapOvr>
    <a:masterClrMapping/>
  </p:clrMapOvr>
  <p:transition spd="med">
    <p:pull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F6FCBD-936D-2446-8F73-B5EDD2EAD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Microsoft &amp; Open-Source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33D5461-C872-8446-9AB7-A3A6BC324A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kontroverse Vorgeschichte mit Open-Source-Bewegung</a:t>
            </a:r>
          </a:p>
          <a:p>
            <a:endParaRPr lang="de-DE" dirty="0"/>
          </a:p>
          <a:p>
            <a:r>
              <a:rPr lang="de-DE" dirty="0"/>
              <a:t>Turn-</a:t>
            </a:r>
            <a:r>
              <a:rPr lang="de-DE" dirty="0" err="1"/>
              <a:t>around</a:t>
            </a:r>
            <a:r>
              <a:rPr lang="de-DE" dirty="0"/>
              <a:t> / 180-Grad-Wende nach Einsicht</a:t>
            </a:r>
          </a:p>
          <a:p>
            <a:endParaRPr lang="de-DE" dirty="0"/>
          </a:p>
          <a:p>
            <a:r>
              <a:rPr lang="de-DE" dirty="0"/>
              <a:t>inzwischen einer der größten Beitragszahler und </a:t>
            </a:r>
            <a:r>
              <a:rPr lang="de-DE" dirty="0">
                <a:hlinkClick r:id="rId2"/>
              </a:rPr>
              <a:t>Unterstützer</a:t>
            </a:r>
            <a:r>
              <a:rPr lang="de-DE" dirty="0"/>
              <a:t> von Open-Source Projekten</a:t>
            </a:r>
          </a:p>
          <a:p>
            <a:endParaRPr lang="de-DE" dirty="0"/>
          </a:p>
          <a:p>
            <a:r>
              <a:rPr lang="de-DE" dirty="0"/>
              <a:t>schrittweise Annäherung und Anerkennung:</a:t>
            </a:r>
          </a:p>
          <a:p>
            <a:pPr lvl="1"/>
            <a:r>
              <a:rPr lang="de-DE" dirty="0"/>
              <a:t>Visual Studio (Entwicklungsumgebung)</a:t>
            </a:r>
          </a:p>
          <a:p>
            <a:pPr lvl="1"/>
            <a:r>
              <a:rPr lang="de-DE" dirty="0" err="1"/>
              <a:t>Powershell</a:t>
            </a:r>
            <a:r>
              <a:rPr lang="de-DE" dirty="0"/>
              <a:t> (plattformübergreifende Eingabefunktion für Betriebssysteme)</a:t>
            </a:r>
          </a:p>
          <a:p>
            <a:pPr lvl="1"/>
            <a:r>
              <a:rPr lang="de-DE" dirty="0"/>
              <a:t>Teile von Microsoft Edge (Web Browser)</a:t>
            </a:r>
          </a:p>
          <a:p>
            <a:pPr lvl="1"/>
            <a:r>
              <a:rPr lang="de-DE" dirty="0"/>
              <a:t>Übernahme von </a:t>
            </a:r>
            <a:r>
              <a:rPr lang="de-DE" dirty="0" err="1"/>
              <a:t>GitHub</a:t>
            </a:r>
            <a:r>
              <a:rPr lang="de-DE" dirty="0"/>
              <a:t> (Code-Repository)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AEC7352-2928-A246-9380-08FFAC987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ADA1A8A-00A7-0444-A1A0-656A56C16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9838867"/>
      </p:ext>
    </p:extLst>
  </p:cSld>
  <p:clrMapOvr>
    <a:masterClrMapping/>
  </p:clrMapOvr>
  <p:transition spd="med">
    <p:pull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D15F5-B59F-2B4F-B9C0-41F2B6C16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Google &amp; Open-Source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3E5C422-A1EF-E745-843C-F89D3BA9E1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Google nutzt Innovationsfreude von Open-Source-Entwicklern</a:t>
            </a:r>
          </a:p>
          <a:p>
            <a:endParaRPr lang="de-DE"/>
          </a:p>
          <a:p>
            <a:r>
              <a:rPr lang="de-DE"/>
              <a:t>Mitbegründer von Open Handset Alliance</a:t>
            </a:r>
          </a:p>
          <a:p>
            <a:pPr lvl="1"/>
            <a:r>
              <a:rPr lang="de-DE"/>
              <a:t>Organisation hinter Android</a:t>
            </a:r>
          </a:p>
          <a:p>
            <a:pPr marL="247650" lvl="1" indent="-247650"/>
            <a:endParaRPr lang="de-DE" sz="2800"/>
          </a:p>
          <a:p>
            <a:pPr marL="247650" lvl="1" indent="-247650"/>
            <a:r>
              <a:rPr lang="de-DE" sz="2800"/>
              <a:t>Android stärkt mit hohem Marktanteil Googles Hauptgeschäft</a:t>
            </a:r>
          </a:p>
          <a:p>
            <a:pPr marL="247650" lvl="1" indent="-247650"/>
            <a:endParaRPr lang="de-DE" sz="2800"/>
          </a:p>
          <a:p>
            <a:pPr marL="247650" lvl="1" indent="-247650"/>
            <a:endParaRPr lang="de-DE" sz="28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2234EB0-8B2D-734C-8C24-2688FEEA6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E43F500-06E7-904A-BB45-5F1443C05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3844521"/>
      </p:ext>
    </p:extLst>
  </p:cSld>
  <p:clrMapOvr>
    <a:masterClrMapping/>
  </p:clrMapOvr>
  <p:transition spd="med">
    <p:pull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54FC6D-4569-A442-B6E4-C2A1630D4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Google &amp; proprietäre Software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827814-2B41-CF4A-B4C6-40426C1E6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Chrome Browser: Beispiel für clevere Kombination von OS &amp; PS</a:t>
            </a:r>
          </a:p>
          <a:p>
            <a:pPr lvl="1"/>
            <a:r>
              <a:rPr lang="de-DE" dirty="0"/>
              <a:t>OS-Elemente dienen als „Unterbau“ (</a:t>
            </a:r>
            <a:r>
              <a:rPr lang="de-DE" dirty="0" err="1"/>
              <a:t>Chromium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PS-Elemente heben sich von der (ebenfalls </a:t>
            </a:r>
            <a:r>
              <a:rPr lang="de-DE" dirty="0" err="1"/>
              <a:t>Chromium</a:t>
            </a:r>
            <a:r>
              <a:rPr lang="de-DE" dirty="0"/>
              <a:t>-basierten) Konkurrenz ab</a:t>
            </a:r>
          </a:p>
          <a:p>
            <a:pPr lvl="1"/>
            <a:endParaRPr lang="de-DE" dirty="0"/>
          </a:p>
          <a:p>
            <a:pPr marL="247650" lvl="1" indent="-247650"/>
            <a:r>
              <a:rPr lang="de-DE" dirty="0"/>
              <a:t>weitere solcher </a:t>
            </a:r>
            <a:r>
              <a:rPr lang="de-DE" dirty="0">
                <a:hlinkClick r:id="rId2"/>
              </a:rPr>
              <a:t>Projekte</a:t>
            </a:r>
            <a:r>
              <a:rPr lang="de-DE" dirty="0"/>
              <a:t> in naher Zukunft</a:t>
            </a:r>
          </a:p>
          <a:p>
            <a:pPr marL="247650" lvl="1" indent="-247650"/>
            <a:endParaRPr lang="de-DE" dirty="0"/>
          </a:p>
          <a:p>
            <a:pPr marL="247650" lvl="1" indent="-247650"/>
            <a:r>
              <a:rPr lang="de-DE" dirty="0"/>
              <a:t>Google schafft es am besten die Vorteile beider Innovationskonzepte zu vereinen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61B8FDA-9906-CC43-AD31-2F198B7B7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79CBEE8-56D6-1740-987F-C60093F26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1740182"/>
      </p:ext>
    </p:extLst>
  </p:cSld>
  <p:clrMapOvr>
    <a:masterClrMapping/>
  </p:clrMapOvr>
  <p:transition spd="med">
    <p:pull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0B3B9DBC-97CC-4A18-B4A6-66E240292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4492644-1D84-449E-94E4-5FC5C873D3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48" y="227"/>
            <a:ext cx="12188952" cy="455189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C6E4D18-E330-6D45-B3F1-81F28CF500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42" y="637953"/>
            <a:ext cx="8272458" cy="3189507"/>
          </a:xfrm>
        </p:spPr>
        <p:txBody>
          <a:bodyPr>
            <a:normAutofit/>
          </a:bodyPr>
          <a:lstStyle/>
          <a:p>
            <a:pPr algn="l"/>
            <a:r>
              <a:rPr lang="de-DE" sz="6800">
                <a:solidFill>
                  <a:srgbClr val="FFFFFF"/>
                </a:solidFill>
              </a:rPr>
              <a:t>Verbreitung von proprietärer und Open-Source Software</a:t>
            </a:r>
          </a:p>
        </p:txBody>
      </p:sp>
      <p:sp>
        <p:nvSpPr>
          <p:cNvPr id="28" name="Freeform 6">
            <a:extLst>
              <a:ext uri="{FF2B5EF4-FFF2-40B4-BE49-F238E27FC236}">
                <a16:creationId xmlns:a16="http://schemas.microsoft.com/office/drawing/2014/main" id="{94EE1A74-DEBF-434E-8B5E-7AB296ECBE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727747" y="4208147"/>
            <a:ext cx="339126" cy="1938528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7">
            <a:extLst>
              <a:ext uri="{FF2B5EF4-FFF2-40B4-BE49-F238E27FC236}">
                <a16:creationId xmlns:a16="http://schemas.microsoft.com/office/drawing/2014/main" id="{8C7C4D4B-92D9-4FA4-A294-749E8574FF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728739" y="4098333"/>
            <a:ext cx="201857" cy="1874520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Rectangle 8">
            <a:extLst>
              <a:ext uri="{FF2B5EF4-FFF2-40B4-BE49-F238E27FC236}">
                <a16:creationId xmlns:a16="http://schemas.microsoft.com/office/drawing/2014/main" id="{BADA3358-2A3F-41B0-A458-6FD1DB3AF9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3048" y="4098334"/>
            <a:ext cx="8933019" cy="17739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972DD0A-05D2-264D-A836-BD513E2BDC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42" y="4377268"/>
            <a:ext cx="7970903" cy="1280582"/>
          </a:xfrm>
        </p:spPr>
        <p:txBody>
          <a:bodyPr anchor="t">
            <a:normAutofit/>
          </a:bodyPr>
          <a:lstStyle/>
          <a:p>
            <a:pPr algn="l"/>
            <a:r>
              <a:rPr lang="de-DE" sz="2700">
                <a:solidFill>
                  <a:srgbClr val="FEFFFF"/>
                </a:solidFill>
              </a:rPr>
              <a:t>Betrachtung der Märkte für Computer- und Smartphone-Betriebssysteme, sowie Web Browser</a:t>
            </a:r>
          </a:p>
        </p:txBody>
      </p:sp>
      <p:sp>
        <p:nvSpPr>
          <p:cNvPr id="34" name="Rectangle 8">
            <a:extLst>
              <a:ext uri="{FF2B5EF4-FFF2-40B4-BE49-F238E27FC236}">
                <a16:creationId xmlns:a16="http://schemas.microsoft.com/office/drawing/2014/main" id="{E4737216-37B2-43AD-AB08-05BFCCEFC9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066873" y="4377267"/>
            <a:ext cx="3122079" cy="17739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970584"/>
      </p:ext>
    </p:extLst>
  </p:cSld>
  <p:clrMapOvr>
    <a:masterClrMapping/>
  </p:clrMapOvr>
  <p:transition spd="med">
    <p:pull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B61057-96C6-5F49-9C51-994287D20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de-DE" dirty="0"/>
              <a:t>Markt für Computer Operating Systems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CB61DFD-784A-804A-B586-2A12A7CC4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3450613"/>
          </a:xfrm>
        </p:spPr>
        <p:txBody>
          <a:bodyPr anchor="ctr">
            <a:normAutofit/>
          </a:bodyPr>
          <a:lstStyle/>
          <a:p>
            <a:r>
              <a:rPr lang="de-DE" sz="2400"/>
              <a:t>seit jeher von Microsoft Windows dominiert (läuft auf ~ 3/4 aller PCs)</a:t>
            </a:r>
          </a:p>
          <a:p>
            <a:endParaRPr lang="de-DE" sz="2400"/>
          </a:p>
          <a:p>
            <a:r>
              <a:rPr lang="de-DE" sz="2400"/>
              <a:t>prominenter OSS-Vertreter: Linux</a:t>
            </a:r>
          </a:p>
          <a:p>
            <a:pPr lvl="1"/>
            <a:r>
              <a:rPr lang="de-DE" dirty="0"/>
              <a:t>~ 2% Marktanteil</a:t>
            </a:r>
          </a:p>
          <a:p>
            <a:endParaRPr lang="de-DE" sz="2400"/>
          </a:p>
          <a:p>
            <a:pPr marL="0" indent="0">
              <a:buNone/>
            </a:pPr>
            <a:r>
              <a:rPr lang="de-DE" sz="2400">
                <a:sym typeface="Wingdings" pitchFamily="2" charset="2"/>
              </a:rPr>
              <a:t> </a:t>
            </a:r>
            <a:r>
              <a:rPr lang="de-DE" sz="2400"/>
              <a:t>eindeutig proprietärer Gewinner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B15E37F-5438-5446-A53D-D03D21286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3859" y="6356350"/>
            <a:ext cx="4894169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de-DE" sz="1050">
                <a:solidFill>
                  <a:schemeClr val="tx1">
                    <a:lumMod val="75000"/>
                    <a:lumOff val="25000"/>
                  </a:schemeClr>
                </a:solidFill>
              </a:rPr>
              <a:t>Proprietary vs. Open Source Software Markets in IT: Apple, Microsoft, Google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A1E7137-89C1-3D41-94D2-D3D7C82AA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41428" y="6356350"/>
            <a:ext cx="1012371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2FAF0D2-52E7-5A45-A4A4-967AEC47E350}" type="slidenum">
              <a:rPr lang="de-DE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45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120338"/>
      </p:ext>
    </p:extLst>
  </p:cSld>
  <p:clrMapOvr>
    <a:masterClrMapping/>
  </p:clrMapOvr>
  <p:transition spd="med">
    <p:pull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76D6A2-791D-8947-8605-9F3753FAE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de-DE" dirty="0"/>
              <a:t>Markt für Mobile Operating Systems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30E1AC2-52C2-4249-A4A0-FB2EE6BD12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3450613"/>
          </a:xfrm>
        </p:spPr>
        <p:txBody>
          <a:bodyPr anchor="ctr">
            <a:normAutofit/>
          </a:bodyPr>
          <a:lstStyle/>
          <a:p>
            <a:r>
              <a:rPr lang="de-DE" sz="2200"/>
              <a:t>seit 2013 dominiert von Android (OSS)</a:t>
            </a:r>
          </a:p>
          <a:p>
            <a:endParaRPr lang="de-DE" sz="2200"/>
          </a:p>
          <a:p>
            <a:r>
              <a:rPr lang="de-DE" sz="2200"/>
              <a:t>erster Verfolger iOS (PS) als Gegenpart</a:t>
            </a:r>
          </a:p>
          <a:p>
            <a:endParaRPr lang="de-DE" sz="2200"/>
          </a:p>
          <a:p>
            <a:r>
              <a:rPr lang="de-DE" sz="2200"/>
              <a:t>Android zeichnet sich durch hohe Modifizierung aus </a:t>
            </a:r>
            <a:r>
              <a:rPr lang="de-DE" sz="2200">
                <a:sym typeface="Wingdings" pitchFamily="2" charset="2"/>
              </a:rPr>
              <a:t> beliebt bei Unternehmen</a:t>
            </a:r>
          </a:p>
          <a:p>
            <a:endParaRPr lang="de-DE" sz="2200">
              <a:sym typeface="Wingdings" pitchFamily="2" charset="2"/>
            </a:endParaRPr>
          </a:p>
          <a:p>
            <a:pPr marL="0" indent="0">
              <a:buNone/>
            </a:pPr>
            <a:r>
              <a:rPr lang="de-DE" sz="2200">
                <a:sym typeface="Wingdings" pitchFamily="2" charset="2"/>
              </a:rPr>
              <a:t> eindeutig OS als Gewinner</a:t>
            </a:r>
            <a:endParaRPr lang="de-DE" sz="220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2A921AB-8536-CC48-994D-94AE18087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3859" y="6356350"/>
            <a:ext cx="4894169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de-DE" sz="1050">
                <a:solidFill>
                  <a:schemeClr val="tx1">
                    <a:lumMod val="75000"/>
                    <a:lumOff val="25000"/>
                  </a:schemeClr>
                </a:solidFill>
              </a:rPr>
              <a:t>Proprietary vs. Open Source Software Markets in IT: Apple, Microsoft, Google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8E085F-46A8-9A4A-83C8-E0AC60D31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41428" y="6356350"/>
            <a:ext cx="1012371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2FAF0D2-52E7-5A45-A4A4-967AEC47E350}" type="slidenum">
              <a:rPr lang="de-DE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46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263178"/>
      </p:ext>
    </p:extLst>
  </p:cSld>
  <p:clrMapOvr>
    <a:masterClrMapping/>
  </p:clrMapOvr>
  <p:transition spd="med">
    <p:pull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3A8F53-1B48-F349-A93A-C12B0A58D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de-DE" dirty="0"/>
              <a:t>Markt für Web Browser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D6DDAD-3ED3-D540-B85D-4E35187F08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3450613"/>
          </a:xfrm>
        </p:spPr>
        <p:txBody>
          <a:bodyPr anchor="ctr">
            <a:normAutofit/>
          </a:bodyPr>
          <a:lstStyle/>
          <a:p>
            <a:r>
              <a:rPr lang="de-DE" sz="2200"/>
              <a:t>hoher Grad an Wettbewerb (6 Anbieter)</a:t>
            </a:r>
          </a:p>
          <a:p>
            <a:endParaRPr lang="de-DE" sz="2200"/>
          </a:p>
          <a:p>
            <a:r>
              <a:rPr lang="de-DE" sz="2200"/>
              <a:t>seit 2012 Google Chrome als Marktführer (setzt große Teile von OSS ein)</a:t>
            </a:r>
          </a:p>
          <a:p>
            <a:endParaRPr lang="de-DE" sz="2200"/>
          </a:p>
          <a:p>
            <a:r>
              <a:rPr lang="de-DE" sz="2200"/>
              <a:t>komplette OSS-orientiert: Mozilla Firefox</a:t>
            </a:r>
          </a:p>
          <a:p>
            <a:endParaRPr lang="de-DE" sz="2200"/>
          </a:p>
          <a:p>
            <a:r>
              <a:rPr lang="de-DE" sz="2200"/>
              <a:t>Microsoft Edge und Apple Safari nur Nebenakteure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83CD2D7-B986-B042-807A-6DA0C1BDB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3859" y="6356350"/>
            <a:ext cx="4894169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de-DE" sz="1050">
                <a:solidFill>
                  <a:schemeClr val="tx1">
                    <a:lumMod val="75000"/>
                    <a:lumOff val="25000"/>
                  </a:schemeClr>
                </a:solidFill>
              </a:rPr>
              <a:t>Proprietary vs. Open Source Software Markets in IT: Apple, Microsoft, Google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FFFEE89-A481-1849-8D0F-54408DC99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41428" y="6356350"/>
            <a:ext cx="1012371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2FAF0D2-52E7-5A45-A4A4-967AEC47E350}" type="slidenum">
              <a:rPr lang="de-DE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47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457363"/>
      </p:ext>
    </p:extLst>
  </p:cSld>
  <p:clrMapOvr>
    <a:masterClrMapping/>
  </p:clrMapOvr>
  <p:transition spd="med">
    <p:pull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299A4E-9B80-CD49-B5B8-11CC8E930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Verbreitung von proprietärer und Open-Source Software</a:t>
            </a:r>
          </a:p>
        </p:txBody>
      </p:sp>
      <p:graphicFrame>
        <p:nvGraphicFramePr>
          <p:cNvPr id="9" name="Inhaltsplatzhalter 2">
            <a:extLst>
              <a:ext uri="{FF2B5EF4-FFF2-40B4-BE49-F238E27FC236}">
                <a16:creationId xmlns:a16="http://schemas.microsoft.com/office/drawing/2014/main" id="{5B4C6667-2926-401D-AB80-269EDE8E63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335201"/>
              </p:ext>
            </p:extLst>
          </p:nvPr>
        </p:nvGraphicFramePr>
        <p:xfrm>
          <a:off x="838200" y="1690687"/>
          <a:ext cx="10515600" cy="5030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3CBBD77-ABB2-474D-9CEE-BE420AB7E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D16C4F6-B5BF-954D-8C7C-75F44CBD2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FAF0D2-52E7-5A45-A4A4-967AEC47E35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8143406"/>
      </p:ext>
    </p:extLst>
  </p:cSld>
  <p:clrMapOvr>
    <a:masterClrMapping/>
  </p:clrMapOvr>
  <p:transition spd="med">
    <p:pull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D7B6173-1D58-48E2-83CF-37350F315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D4464D8-FD41-4EA2-9094-791BB1112F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0DAC8FB-A162-44E3-A606-C855A03A5B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952" cy="686238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1BDEC81-16A7-4451-B893-C15000083B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9DF772F-A79B-48F9-8B22-3B11AB306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8542" y="729175"/>
            <a:ext cx="7456962" cy="5399650"/>
          </a:xfrm>
          <a:prstGeom prst="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035A1BB-9498-0745-B8B6-ABFCB9EC6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966" y="900622"/>
            <a:ext cx="6611012" cy="791018"/>
          </a:xfrm>
        </p:spPr>
        <p:txBody>
          <a:bodyPr anchor="b">
            <a:normAutofit/>
          </a:bodyPr>
          <a:lstStyle/>
          <a:p>
            <a:r>
              <a:rPr lang="de-DE" sz="4800" dirty="0"/>
              <a:t>Fazit und Diskussion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352E698-A133-A64D-B032-21C12D640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22608" y="18288"/>
            <a:ext cx="475488" cy="475488"/>
          </a:xfrm>
        </p:spPr>
        <p:txBody>
          <a:bodyPr>
            <a:normAutofit/>
          </a:bodyPr>
          <a:lstStyle/>
          <a:p>
            <a:pPr algn="ctr">
              <a:spcAft>
                <a:spcPts val="600"/>
              </a:spcAft>
            </a:pPr>
            <a:fld id="{C2FAF0D2-52E7-5A45-A4A4-967AEC47E350}" type="slidenum">
              <a:rPr lang="de-DE" sz="900">
                <a:solidFill>
                  <a:schemeClr val="tx1">
                    <a:alpha val="70000"/>
                  </a:schemeClr>
                </a:solidFill>
              </a:rPr>
              <a:pPr algn="ctr">
                <a:spcAft>
                  <a:spcPts val="600"/>
                </a:spcAft>
              </a:pPr>
              <a:t>49</a:t>
            </a:fld>
            <a:endParaRPr lang="de-DE" sz="900">
              <a:solidFill>
                <a:schemeClr val="tx1">
                  <a:alpha val="70000"/>
                </a:schemeClr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1D5DB8-6ED2-D945-AC88-4C29CA4962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1966" y="1863087"/>
            <a:ext cx="6611012" cy="4044050"/>
          </a:xfrm>
        </p:spPr>
        <p:txBody>
          <a:bodyPr>
            <a:normAutofit/>
          </a:bodyPr>
          <a:lstStyle/>
          <a:p>
            <a:r>
              <a:rPr lang="de-DE" sz="2000" dirty="0"/>
              <a:t>Anfängliche Trennung der Entwicklungsstile gilt heute schon lange nicht mehr</a:t>
            </a:r>
          </a:p>
          <a:p>
            <a:endParaRPr lang="de-DE" sz="2000" dirty="0"/>
          </a:p>
          <a:p>
            <a:r>
              <a:rPr lang="de-DE" sz="2000" dirty="0"/>
              <a:t>Open Source hat sich neben proprietärem Innovationskonzept etabliert </a:t>
            </a:r>
          </a:p>
          <a:p>
            <a:pPr marL="0" indent="0">
              <a:buNone/>
            </a:pPr>
            <a:r>
              <a:rPr lang="de-DE" sz="2000" dirty="0">
                <a:sym typeface="Wingdings" pitchFamily="2" charset="2"/>
              </a:rPr>
              <a:t> Koexistenz in teilweise gleichen Märkten</a:t>
            </a:r>
          </a:p>
          <a:p>
            <a:endParaRPr lang="de-DE" sz="2000" dirty="0">
              <a:sym typeface="Wingdings" pitchFamily="2" charset="2"/>
            </a:endParaRPr>
          </a:p>
          <a:p>
            <a:r>
              <a:rPr lang="de-DE" sz="2000" dirty="0">
                <a:sym typeface="Wingdings" pitchFamily="2" charset="2"/>
              </a:rPr>
              <a:t>Führende IT-Unternehmen implementieren Teile von OSS in bestehende PS-Projekte </a:t>
            </a:r>
          </a:p>
          <a:p>
            <a:pPr marL="0" indent="0">
              <a:buNone/>
            </a:pPr>
            <a:r>
              <a:rPr lang="de-DE" sz="2000" dirty="0">
                <a:sym typeface="Wingdings" pitchFamily="2" charset="2"/>
              </a:rPr>
              <a:t> Kombination betriebswirtschaftlichen mit produktbezogenen Vorteile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961C4B7-B6B6-B34B-BBB3-805FA48B2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10269029" y="3246438"/>
            <a:ext cx="3474720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de-DE" sz="900">
                <a:solidFill>
                  <a:schemeClr val="tx1">
                    <a:alpha val="70000"/>
                  </a:schemeClr>
                </a:solidFill>
              </a:rPr>
              <a:t>Proprietary vs. Open Source Software Markets in IT: Apple, Microsoft, Google</a:t>
            </a:r>
          </a:p>
        </p:txBody>
      </p:sp>
    </p:spTree>
    <p:extLst>
      <p:ext uri="{BB962C8B-B14F-4D97-AF65-F5344CB8AC3E}">
        <p14:creationId xmlns:p14="http://schemas.microsoft.com/office/powerpoint/2010/main" val="2150911518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B7CAFE-4BCF-0848-9AD2-0E42A375B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de-DE"/>
              <a:t>Einleitung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8BC7DAF-547B-C946-89AA-49A2995F0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1953127"/>
            <a:ext cx="6467867" cy="4277309"/>
          </a:xfrm>
        </p:spPr>
        <p:txBody>
          <a:bodyPr anchor="ctr">
            <a:normAutofit/>
          </a:bodyPr>
          <a:lstStyle/>
          <a:p>
            <a:r>
              <a:rPr lang="de-DE" sz="2200" dirty="0"/>
              <a:t>Interessantes breites Thema, dass aus mehreren Ansichten betrachtet werden kann</a:t>
            </a:r>
          </a:p>
          <a:p>
            <a:r>
              <a:rPr lang="de-DE" sz="2200" dirty="0"/>
              <a:t>Theoretische und praktische Perspektive mit zahllosen Anwendungsbeispielen</a:t>
            </a:r>
          </a:p>
          <a:p>
            <a:r>
              <a:rPr lang="de-DE" sz="2200" dirty="0"/>
              <a:t>Zeitliche Relevanz</a:t>
            </a:r>
          </a:p>
          <a:p>
            <a:r>
              <a:rPr lang="de-DE" sz="2200" dirty="0"/>
              <a:t>Forschungsfrage der Seminararbeit: </a:t>
            </a:r>
          </a:p>
          <a:p>
            <a:pPr lvl="1"/>
            <a:r>
              <a:rPr lang="de-DE" sz="2200" dirty="0"/>
              <a:t>Was ist die spezielle Natur von proprietärer und Open Source Software und wie koexistieren beide Innovationsmodelle im wirtschaftlichen Kontext?</a:t>
            </a:r>
          </a:p>
          <a:p>
            <a:pPr marL="225425" lvl="1" indent="-225425"/>
            <a:endParaRPr lang="de-DE" sz="200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8E999C-625C-B447-92E0-9234B4D3C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03859" y="6356350"/>
            <a:ext cx="4894169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de-DE" sz="1050">
                <a:solidFill>
                  <a:schemeClr val="tx1">
                    <a:lumMod val="75000"/>
                    <a:lumOff val="25000"/>
                  </a:schemeClr>
                </a:solidFill>
              </a:rPr>
              <a:t>Proprietary vs. Open Source Software Markets in IT: Apple, Microsoft, Google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ED702F7-7107-7846-A7C6-A5A4BA0A3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41428" y="6356350"/>
            <a:ext cx="1012371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2FAF0D2-52E7-5A45-A4A4-967AEC47E350}" type="slidenum">
              <a:rPr lang="de-DE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5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096679"/>
      </p:ext>
    </p:extLst>
  </p:cSld>
  <p:clrMapOvr>
    <a:masterClrMapping/>
  </p:clrMapOvr>
  <p:transition spd="med">
    <p:pull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D51E2D-C01A-9D48-9061-AE777FF8F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Fazit und Diskussion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A0C8456-C03B-C046-B3B5-47EFF18F59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de-DE" dirty="0"/>
              <a:t>Für Konsumenten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6AA09C0-C43C-5148-B39E-2C605B605D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de-DE" dirty="0"/>
              <a:t>Für Entwickler</a:t>
            </a:r>
          </a:p>
        </p:txBody>
      </p:sp>
      <p:graphicFrame>
        <p:nvGraphicFramePr>
          <p:cNvPr id="10" name="Inhaltsplatzhalter 5">
            <a:extLst>
              <a:ext uri="{FF2B5EF4-FFF2-40B4-BE49-F238E27FC236}">
                <a16:creationId xmlns:a16="http://schemas.microsoft.com/office/drawing/2014/main" id="{6B95CDDB-F7BB-4CC0-86B3-484776AE2F5B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492069760"/>
              </p:ext>
            </p:extLst>
          </p:nvPr>
        </p:nvGraphicFramePr>
        <p:xfrm>
          <a:off x="6304079" y="2505075"/>
          <a:ext cx="5183188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F4E2D0D-D7EB-E945-B1CD-19783408E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vs. Open Source Software Markets in IT: Apple, Microsoft, Google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DB2884E-3299-D743-A76B-98591F0B0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FAF0D2-52E7-5A45-A4A4-967AEC47E350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1" name="Inhaltsplatzhalter 5">
            <a:extLst>
              <a:ext uri="{FF2B5EF4-FFF2-40B4-BE49-F238E27FC236}">
                <a16:creationId xmlns:a16="http://schemas.microsoft.com/office/drawing/2014/main" id="{5D15F96A-EA68-324D-AB77-807B277F2A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1077696"/>
              </p:ext>
            </p:extLst>
          </p:nvPr>
        </p:nvGraphicFramePr>
        <p:xfrm>
          <a:off x="765360" y="2505075"/>
          <a:ext cx="5183188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14" name="Gerade Verbindung 13">
            <a:extLst>
              <a:ext uri="{FF2B5EF4-FFF2-40B4-BE49-F238E27FC236}">
                <a16:creationId xmlns:a16="http://schemas.microsoft.com/office/drawing/2014/main" id="{28B89334-85EB-5C4F-85B6-665C48BDA424}"/>
              </a:ext>
            </a:extLst>
          </p:cNvPr>
          <p:cNvCxnSpPr>
            <a:cxnSpLocks/>
          </p:cNvCxnSpPr>
          <p:nvPr/>
        </p:nvCxnSpPr>
        <p:spPr>
          <a:xfrm>
            <a:off x="6129453" y="1933080"/>
            <a:ext cx="0" cy="397314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5794526"/>
      </p:ext>
    </p:extLst>
  </p:cSld>
  <p:clrMapOvr>
    <a:masterClrMapping/>
  </p:clrMapOvr>
  <p:transition spd="med">
    <p:pull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7905BA41-EE6E-4F80-8636-447F22DD72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3861E49-E4AF-0C45-A1BC-2877156A5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8465" y="3298722"/>
            <a:ext cx="8495070" cy="178440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de-AT" sz="6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Transparente Quellenangabe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BC62D95-AE2E-6446-B3D6-161D951168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258851"/>
            <a:ext cx="12192000" cy="904005"/>
          </a:xfrm>
          <a:solidFill>
            <a:schemeClr val="bg1"/>
          </a:solidFill>
        </p:spPr>
        <p:txBody>
          <a:bodyPr vert="horz" lIns="91440" tIns="45720" rIns="91440" bIns="45720" rtlCol="0" anchor="ctr" anchorCtr="0">
            <a:normAutofit/>
          </a:bodyPr>
          <a:lstStyle/>
          <a:p>
            <a:pPr marL="0" indent="0" algn="ctr">
              <a:buNone/>
            </a:pPr>
            <a:r>
              <a:rPr lang="de-AT" sz="2400" kern="1200" dirty="0">
                <a:solidFill>
                  <a:schemeClr val="accent1"/>
                </a:solidFill>
                <a:latin typeface="+mn-lt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r>
              <a:rPr lang="de-AT" sz="24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AT" sz="2400" kern="1200" dirty="0">
                <a:latin typeface="+mn-lt"/>
                <a:ea typeface="+mn-ea"/>
                <a:cs typeface="+mn-cs"/>
              </a:rPr>
              <a:t>zu offenen Dokument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D7549B2-EE05-4558-8C64-AC46755F2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25914" y="889251"/>
            <a:ext cx="2140172" cy="2140172"/>
          </a:xfrm>
          <a:prstGeom prst="ellipse">
            <a:avLst/>
          </a:prstGeom>
          <a:solidFill>
            <a:srgbClr val="FFFFFF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E62BDFE-16B6-654C-A1CE-41C8823B3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88658" y="6356350"/>
            <a:ext cx="441468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000" kern="1200">
                <a:solidFill>
                  <a:prstClr val="white"/>
                </a:solidFill>
                <a:latin typeface="+mn-lt"/>
                <a:ea typeface="+mn-ea"/>
                <a:cs typeface="+mn-cs"/>
              </a:rPr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0716AAE-318C-DB48-A7FF-5394C33DE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C2FAF0D2-52E7-5A45-A4A4-967AEC47E350}" type="slidenum">
              <a:rPr lang="en-US">
                <a:solidFill>
                  <a:prstClr val="white"/>
                </a:solidFill>
              </a:rPr>
              <a:pPr>
                <a:spcAft>
                  <a:spcPts val="600"/>
                </a:spcAft>
              </a:pPr>
              <a:t>51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808315"/>
      </p:ext>
    </p:extLst>
  </p:cSld>
  <p:clrMapOvr>
    <a:masterClrMapping/>
  </p:clrMapOvr>
  <p:transition spd="med">
    <p:pull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tint val="50000"/>
                <a:hueOff val="1073785"/>
                <a:satOff val="-19727"/>
                <a:lumOff val="-325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tint val="50000"/>
                <a:hueOff val="1073785"/>
                <a:satOff val="-19727"/>
                <a:lumOff val="-325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tint val="50000"/>
                <a:hueOff val="1073785"/>
                <a:satOff val="-19727"/>
                <a:lumOff val="-325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D2C4BFA1-2075-4901-9E24-E41D1FDD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985A7375-E3AF-4F5C-85AE-17E8832952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0307F65-8304-4FA8-A841-D4D7625411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2" name="Oval 5">
              <a:extLst>
                <a:ext uri="{FF2B5EF4-FFF2-40B4-BE49-F238E27FC236}">
                  <a16:creationId xmlns:a16="http://schemas.microsoft.com/office/drawing/2014/main" id="{C8B8394C-136F-4E05-A002-D93A5E79CD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053FB2EE-284F-4C87-AB3D-BBF87A9FAB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34AF675-5B72-6846-8104-A0F680A97F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76538"/>
            <a:ext cx="9144000" cy="1381188"/>
          </a:xfrm>
        </p:spPr>
        <p:txBody>
          <a:bodyPr anchor="ctr">
            <a:normAutofit/>
          </a:bodyPr>
          <a:lstStyle/>
          <a:p>
            <a:r>
              <a:rPr lang="de-DE" sz="4000" dirty="0">
                <a:solidFill>
                  <a:schemeClr val="bg1"/>
                </a:solidFill>
              </a:rPr>
              <a:t>Diskussion und offene Fragen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5682DF7-2CEA-9A41-B1A6-DC7972F9D7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95800"/>
            <a:ext cx="9144000" cy="762000"/>
          </a:xfrm>
        </p:spPr>
        <p:txBody>
          <a:bodyPr>
            <a:normAutofit/>
          </a:bodyPr>
          <a:lstStyle/>
          <a:p>
            <a:r>
              <a:rPr lang="de-DE" sz="1800"/>
              <a:t>Vielen Dank fürs Zuhören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BE62D5F-4F77-2140-837A-EE12CA21E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de-DE" sz="900">
                <a:solidFill>
                  <a:schemeClr val="tx1"/>
                </a:solidFill>
              </a:rPr>
              <a:t>Proprietary vs. Open Source Software Markets in IT: Apple, Microsoft, Google</a:t>
            </a:r>
          </a:p>
        </p:txBody>
      </p:sp>
    </p:spTree>
    <p:extLst>
      <p:ext uri="{BB962C8B-B14F-4D97-AF65-F5344CB8AC3E}">
        <p14:creationId xmlns:p14="http://schemas.microsoft.com/office/powerpoint/2010/main" val="776709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0D6E4E-CF19-7C4C-B802-138F3FCE0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Quellen </a:t>
            </a:r>
          </a:p>
        </p:txBody>
      </p:sp>
      <p:graphicFrame>
        <p:nvGraphicFramePr>
          <p:cNvPr id="9" name="Inhaltsplatzhalter 2">
            <a:extLst>
              <a:ext uri="{FF2B5EF4-FFF2-40B4-BE49-F238E27FC236}">
                <a16:creationId xmlns:a16="http://schemas.microsoft.com/office/drawing/2014/main" id="{B79FC834-7417-4D97-9709-1FEA67F8D8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411697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F09026A-B4E4-9649-BF99-3D9F6CA70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47B4781-F916-684A-9D69-16326F72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7534164"/>
      </p:ext>
    </p:extLst>
  </p:cSld>
  <p:clrMapOvr>
    <a:masterClrMapping/>
  </p:clrMapOvr>
  <p:transition spd="med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8E89D5E-1885-4160-AC77-CC471DD1D0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3600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2CC4EFA-1679-0340-BD49-557D6F320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277" y="712269"/>
            <a:ext cx="3370998" cy="5502264"/>
          </a:xfrm>
        </p:spPr>
        <p:txBody>
          <a:bodyPr>
            <a:normAutofit/>
          </a:bodyPr>
          <a:lstStyle/>
          <a:p>
            <a:r>
              <a:rPr lang="de-DE">
                <a:solidFill>
                  <a:srgbClr val="FFFFFF"/>
                </a:solidFill>
              </a:rPr>
              <a:t>Wichtigsten Quellen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50D2BD1-98F9-412D-905B-3A843EF40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585216" y="2971800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EF75B71-1A4D-664F-B7AB-2219E054A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80024" y="6356350"/>
            <a:ext cx="2873375" cy="365125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  <a:alpha val="7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5DB1F56-DA9F-884B-A756-462784B16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C2FAF0D2-52E7-5A45-A4A4-967AEC47E350}" type="slidenum"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  <a:alpha val="7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  <a:alpha val="7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7" name="Inhaltsplatzhalter 2">
            <a:extLst>
              <a:ext uri="{FF2B5EF4-FFF2-40B4-BE49-F238E27FC236}">
                <a16:creationId xmlns:a16="http://schemas.microsoft.com/office/drawing/2014/main" id="{5CB2C00E-E46C-434E-9207-8E6AC1B1FA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0781306"/>
              </p:ext>
            </p:extLst>
          </p:nvPr>
        </p:nvGraphicFramePr>
        <p:xfrm>
          <a:off x="5280025" y="642938"/>
          <a:ext cx="6269038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08393182"/>
      </p:ext>
    </p:extLst>
  </p:cSld>
  <p:clrMapOvr>
    <a:masterClrMapping/>
  </p:clrMapOvr>
  <p:transition spd="med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51B89E8-F88B-40A4-A39E-3946440B16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335AE8D-B60B-4BC5-98A0-ADB3712C8D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88" y="0"/>
            <a:ext cx="12188825" cy="42428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3FA14B0-C59C-4A41-9596-07AF0AEE8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2563" y="501649"/>
            <a:ext cx="10266875" cy="954625"/>
          </a:xfrm>
        </p:spPr>
        <p:txBody>
          <a:bodyPr>
            <a:normAutofit/>
          </a:bodyPr>
          <a:lstStyle/>
          <a:p>
            <a:pPr algn="ctr"/>
            <a:r>
              <a:rPr lang="de-DE" sz="4000">
                <a:solidFill>
                  <a:srgbClr val="FFFFFF"/>
                </a:solidFill>
              </a:rPr>
              <a:t>Theoretische Grundlagen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0FF91F3-1F90-474E-B7AD-0AE629D8A4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1766888"/>
            <a:ext cx="9601200" cy="2128838"/>
          </a:xfrm>
        </p:spPr>
        <p:txBody>
          <a:bodyPr anchor="t">
            <a:normAutofit/>
          </a:bodyPr>
          <a:lstStyle/>
          <a:p>
            <a:r>
              <a:rPr lang="de-DE" sz="2000">
                <a:solidFill>
                  <a:srgbClr val="FFFFFF"/>
                </a:solidFill>
              </a:rPr>
              <a:t>Letzten 40 Jahre Softwareentwicklung blicken auf immer schnelle Entwicklungen zurück</a:t>
            </a:r>
          </a:p>
          <a:p>
            <a:endParaRPr lang="de-DE" sz="2000">
              <a:solidFill>
                <a:srgbClr val="FFFFFF"/>
              </a:solidFill>
            </a:endParaRPr>
          </a:p>
          <a:p>
            <a:r>
              <a:rPr lang="de-DE" sz="2000">
                <a:solidFill>
                  <a:srgbClr val="FFFFFF"/>
                </a:solidFill>
              </a:rPr>
              <a:t>Zwei Konzepte etablieren sich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353B33F-592F-4E46-951F-3A1B73260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de-DE" sz="900">
                <a:solidFill>
                  <a:schemeClr val="bg1">
                    <a:lumMod val="75000"/>
                    <a:lumOff val="25000"/>
                  </a:schemeClr>
                </a:solidFill>
              </a:rPr>
              <a:t>Proprietary vs. Open Source Software Markets in IT: Apple, Microsoft, Google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1C9CC8-A952-5344-9AF8-734C77B35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C2FAF0D2-52E7-5A45-A4A4-967AEC47E350}" type="slidenum">
              <a:rPr lang="de-DE">
                <a:solidFill>
                  <a:schemeClr val="bg1">
                    <a:lumMod val="75000"/>
                    <a:lumOff val="25000"/>
                  </a:schemeClr>
                </a:solidFill>
              </a:rPr>
              <a:pPr>
                <a:spcAft>
                  <a:spcPts val="600"/>
                </a:spcAft>
              </a:pPr>
              <a:t>8</a:t>
            </a:fld>
            <a:endParaRPr lang="de-DE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2243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1C371D1-B869-CC4C-9519-218B08068E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de-DE">
                <a:solidFill>
                  <a:srgbClr val="FFFFFF"/>
                </a:solidFill>
              </a:rPr>
              <a:t>Proprietäre Software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A9C653E-14CF-0040-8B06-BBBD6F6E9E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rgbClr val="FFFFFF"/>
                </a:solidFill>
              </a:rPr>
              <a:t>Definition</a:t>
            </a:r>
          </a:p>
        </p:txBody>
      </p:sp>
    </p:spTree>
    <p:extLst>
      <p:ext uri="{BB962C8B-B14F-4D97-AF65-F5344CB8AC3E}">
        <p14:creationId xmlns:p14="http://schemas.microsoft.com/office/powerpoint/2010/main" val="29566399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/>
  </p:transition>
</p:sld>
</file>

<file path=ppt/theme/theme1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2206</Words>
  <Application>Microsoft Macintosh PowerPoint</Application>
  <PresentationFormat>Breitbild</PresentationFormat>
  <Paragraphs>407</Paragraphs>
  <Slides>52</Slides>
  <Notes>20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52</vt:i4>
      </vt:variant>
    </vt:vector>
  </HeadingPairs>
  <TitlesOfParts>
    <vt:vector size="59" baseType="lpstr">
      <vt:lpstr>Arial</vt:lpstr>
      <vt:lpstr>Calibri</vt:lpstr>
      <vt:lpstr>Calibri Light</vt:lpstr>
      <vt:lpstr>Courier New</vt:lpstr>
      <vt:lpstr>Wingdings</vt:lpstr>
      <vt:lpstr>1_Office</vt:lpstr>
      <vt:lpstr>Office</vt:lpstr>
      <vt:lpstr>Proprietary vs. Open Source Software Markets in IT: Apple, Microsoft, Google </vt:lpstr>
      <vt:lpstr>Agenda</vt:lpstr>
      <vt:lpstr>„Was verbinden Sie mit dem Begriff proprietäre Software / Open Source?"</vt:lpstr>
      <vt:lpstr>Unterteilung der Seminararbeit in 2 Ansätze:</vt:lpstr>
      <vt:lpstr>Einleitung</vt:lpstr>
      <vt:lpstr>Quellen </vt:lpstr>
      <vt:lpstr>Wichtigsten Quellen</vt:lpstr>
      <vt:lpstr>Theoretische Grundlagen</vt:lpstr>
      <vt:lpstr>Proprietäre Software</vt:lpstr>
      <vt:lpstr>Proprietäre Software – Definition</vt:lpstr>
      <vt:lpstr>Proprietäre Software - Definition</vt:lpstr>
      <vt:lpstr>Proprietäre Software - Definition</vt:lpstr>
      <vt:lpstr>Proprietäre Software</vt:lpstr>
      <vt:lpstr>Proprietäre Software – Historischer Hintergrund</vt:lpstr>
      <vt:lpstr>Proprietäre Software – Philosophie</vt:lpstr>
      <vt:lpstr>Proprietäre Software – Abgrenzung</vt:lpstr>
      <vt:lpstr>Open-Source Software</vt:lpstr>
      <vt:lpstr>Open-Source Software - Definition</vt:lpstr>
      <vt:lpstr>Open-Source Software - Definition</vt:lpstr>
      <vt:lpstr>Open-Source Software - Definition</vt:lpstr>
      <vt:lpstr>Open-Source Software</vt:lpstr>
      <vt:lpstr>Open-Source Software – Historischer Hintergrund</vt:lpstr>
      <vt:lpstr>Open-Source Software – Philosophie</vt:lpstr>
      <vt:lpstr>Open-Source Software – Abgrenzung</vt:lpstr>
      <vt:lpstr>„Verwenden Sie eher Open Source oder Proprietäre Software?“</vt:lpstr>
      <vt:lpstr>Vergleich der beiden Innovationsmodelle</vt:lpstr>
      <vt:lpstr>Vergleich der beiden Innovationsmodelle</vt:lpstr>
      <vt:lpstr>Vergleich der beiden Innovationsmodelle</vt:lpstr>
      <vt:lpstr>Produktbezogener Vergleich: Usability</vt:lpstr>
      <vt:lpstr>Produktbezogener Vergleich: Benutzerabhängigkeit</vt:lpstr>
      <vt:lpstr>Vergleich der beiden Innovationsmodelle</vt:lpstr>
      <vt:lpstr>Vergleich der beiden Innovationsmodelle</vt:lpstr>
      <vt:lpstr>Betriebswirtschaftlicher Vergleich: Total Cost of Production</vt:lpstr>
      <vt:lpstr>Betriebswirtschaftlicher Vergleich: Total Cost of Ownership</vt:lpstr>
      <vt:lpstr>„Welche Aspekte beachten Sie beim Auswahl von Software?“ (100 Punkte zu vergeben)</vt:lpstr>
      <vt:lpstr>Verwendung in führenden IT-Unternehmen</vt:lpstr>
      <vt:lpstr>„Welcher Ansatz wird bei Erstellung Softwareportfolio verfolgt?“</vt:lpstr>
      <vt:lpstr>Apple &amp; Open-Source</vt:lpstr>
      <vt:lpstr>Apple &amp; proprietäre Software</vt:lpstr>
      <vt:lpstr>Microsoft &amp; proprietäre Software</vt:lpstr>
      <vt:lpstr>Microsoft &amp; Open-Source</vt:lpstr>
      <vt:lpstr>Google &amp; Open-Source</vt:lpstr>
      <vt:lpstr>Google &amp; proprietäre Software</vt:lpstr>
      <vt:lpstr>Verbreitung von proprietärer und Open-Source Software</vt:lpstr>
      <vt:lpstr>Markt für Computer Operating Systems</vt:lpstr>
      <vt:lpstr>Markt für Mobile Operating Systems</vt:lpstr>
      <vt:lpstr>Markt für Web Browser</vt:lpstr>
      <vt:lpstr>Verbreitung von proprietärer und Open-Source Software</vt:lpstr>
      <vt:lpstr>Fazit und Diskussion</vt:lpstr>
      <vt:lpstr>Fazit und Diskussion</vt:lpstr>
      <vt:lpstr>Transparente Quellenangabe</vt:lpstr>
      <vt:lpstr>Diskussion und offene Fragen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Proprietary vs. Open Source Software Markets in IT: Apple, Microsoft, Google </dc:title>
  <dc:creator>Gregor Koppensteiner</dc:creator>
  <cp:lastModifiedBy>Gregor Koppensteiner</cp:lastModifiedBy>
  <cp:revision>7</cp:revision>
  <dcterms:created xsi:type="dcterms:W3CDTF">2021-01-03T15:30:07Z</dcterms:created>
  <dcterms:modified xsi:type="dcterms:W3CDTF">2021-01-03T15:58:16Z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1102314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