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4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D0EFC3-0C39-4DAE-9F79-3FCC04E601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209A1A4-277F-4E52-8AA9-000B2E194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8105ED-B29E-42CF-A509-A6F50D602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81B-B4D8-4CB5-8253-00578A737994}" type="datetimeFigureOut">
              <a:rPr lang="de-DE" smtClean="0"/>
              <a:t>11.11.2020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A4CD7F-91C3-48B6-8F5E-D1740E990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CB8A29-D166-4546-9DA4-91B3C43D2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1043A-1A30-4CD1-A8F9-1086704AEB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162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A704DD-BC91-4FB3-AC82-99FCAE05A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0F54BFF-2AF2-4C5A-B571-74DE28A5B2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45E615-FCC3-4C65-80F0-3666805F9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81B-B4D8-4CB5-8253-00578A737994}" type="datetimeFigureOut">
              <a:rPr lang="de-DE" smtClean="0"/>
              <a:t>11.11.2020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DD2696-11BE-4127-A479-78E807D34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453B39-2E73-42FB-B8BD-8BC392583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1043A-1A30-4CD1-A8F9-1086704AEB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0511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5BFEB37-932C-46B2-A8EF-197E3FE74E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0E9302C-2C59-472E-A9CC-1D61CFEE52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901883-8711-4888-94CE-B4D7E9C2E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81B-B4D8-4CB5-8253-00578A737994}" type="datetimeFigureOut">
              <a:rPr lang="de-DE" smtClean="0"/>
              <a:t>11.11.2020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B53BF8-4A31-437F-BEA9-114676C75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CCC3AF-8AC0-4E4A-8A74-E4B70FB26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1043A-1A30-4CD1-A8F9-1086704AEB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0716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C9421F-D8B6-491B-871D-B292860A7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5838BE-D59E-4320-9921-7D38F1876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AA34830-3962-4099-BD9E-D0B788E29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81B-B4D8-4CB5-8253-00578A737994}" type="datetimeFigureOut">
              <a:rPr lang="de-DE" smtClean="0"/>
              <a:t>11.11.2020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F2071C-EF44-4B42-BE22-F83545CEA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C50E282-4401-4A12-96A8-D4162C57C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1043A-1A30-4CD1-A8F9-1086704AEB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080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94DD3C-CD15-4107-BCB5-4C30397D6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D18F607-8CE8-4D55-9ADD-26A33F751D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2541D17-FE29-480D-882C-EB0FA2EF0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81B-B4D8-4CB5-8253-00578A737994}" type="datetimeFigureOut">
              <a:rPr lang="de-DE" smtClean="0"/>
              <a:t>11.11.2020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D7B6A6C-B694-4289-A541-F38A681E6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3ED3DB-EC5C-41B8-85CB-FD5737805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1043A-1A30-4CD1-A8F9-1086704AEB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1943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1E4A40-2EDB-415C-95A7-DCB44F07F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733498E-5E1A-4F99-AE96-770E0F82A5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7B7BA61-3D41-4939-AF38-6F93AB2B78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0ECBC44-3ABE-4DC3-967E-9C2AA83F7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81B-B4D8-4CB5-8253-00578A737994}" type="datetimeFigureOut">
              <a:rPr lang="de-DE" smtClean="0"/>
              <a:t>11.11.2020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FDEE016-9ADA-4285-AC45-D279C763C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2EB51E5-202C-426E-AA4E-4436BCB90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1043A-1A30-4CD1-A8F9-1086704AEB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4858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C54674-9A49-462D-BB2D-1A60EA769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3035B9E-E53C-418F-8CB0-88960D3D0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D666A97-A788-438C-B4B1-4B2D362DC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EE16BDB-BBBD-4D4A-B5E0-376D2F17E6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9FA46C8-EFE2-4621-B6DA-136E3520D4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B61D166-F878-4923-B6FF-B70AB8158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81B-B4D8-4CB5-8253-00578A737994}" type="datetimeFigureOut">
              <a:rPr lang="de-DE" smtClean="0"/>
              <a:t>11.11.2020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D8C867D-A2A9-49E9-847D-3AA288A04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9410E06-4D35-4F46-A196-EDB453FD0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1043A-1A30-4CD1-A8F9-1086704AEB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9843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DDCA0-35C7-4D7F-BE9E-07D9C9A7F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EDC4F7C-D446-4FC0-80AB-2A523C083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81B-B4D8-4CB5-8253-00578A737994}" type="datetimeFigureOut">
              <a:rPr lang="de-DE" smtClean="0"/>
              <a:t>11.11.2020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A7A2832-CDE3-4EDB-880D-2A8F75E8A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8BF3D49-D7E0-40BE-AD05-3A3684D29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1043A-1A30-4CD1-A8F9-1086704AEB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1340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8B8026A-5D5B-430F-888A-F8A1E4EA1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81B-B4D8-4CB5-8253-00578A737994}" type="datetimeFigureOut">
              <a:rPr lang="de-DE" smtClean="0"/>
              <a:t>11.11.2020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9C44593-C268-4B60-89B2-529F478CB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A7C65F-AE68-46A5-90C3-D9A4A3958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1043A-1A30-4CD1-A8F9-1086704AEB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4685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CE92D7-56F0-4074-9532-565C9F6BE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2F0953-F10A-4B19-8ACA-0ED455BBB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A841B33-7B9D-4B48-8A44-F8DD51AE6D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7E98BDE-5B0C-48D5-B91C-96BE5B63D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81B-B4D8-4CB5-8253-00578A737994}" type="datetimeFigureOut">
              <a:rPr lang="de-DE" smtClean="0"/>
              <a:t>11.11.2020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B19C5F5-B1AB-4E07-A308-3FD3EB324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72FD617-854D-4D6D-A08A-D724D2B0F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1043A-1A30-4CD1-A8F9-1086704AEB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3629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8C7E45-6ACF-4FFB-A44D-9A027560E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7D1CA46-A4DD-47E3-A088-F1E32632AC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84D16DD-113E-49AD-B961-7F65249C4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DCBFD95-C71B-4357-ACA0-BCD6EE04C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81B-B4D8-4CB5-8253-00578A737994}" type="datetimeFigureOut">
              <a:rPr lang="de-DE" smtClean="0"/>
              <a:t>11.11.2020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DD5FB5D-1DBC-40C1-8EFD-0A304AB40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BFBA7BA-52CE-4A81-A1B3-76789D2D1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1043A-1A30-4CD1-A8F9-1086704AEB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6444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8D4DA91-6A88-441C-B556-E5DCE9C35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C6F41CD-7E09-46A6-B2E2-F4AF12740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AD9AA2D-8E73-4FDD-9EA4-D85BE08C8B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2E81B-B4D8-4CB5-8253-00578A737994}" type="datetimeFigureOut">
              <a:rPr lang="de-DE" smtClean="0"/>
              <a:t>11.11.2020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8BCBFF-8306-405C-A5CB-6CB4E5EB34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FD07DE-D4A7-4EAC-A4AE-A1A5046FB8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1043A-1A30-4CD1-A8F9-1086704AEB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578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4193B0-FE15-42D7-9AF5-BEF20067A6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1579563"/>
            <a:ext cx="11087100" cy="2387600"/>
          </a:xfrm>
        </p:spPr>
        <p:txBody>
          <a:bodyPr>
            <a:normAutofit/>
          </a:bodyPr>
          <a:lstStyle/>
          <a:p>
            <a:r>
              <a:rPr lang="de-DE" sz="4400" u="sng" dirty="0"/>
              <a:t>Die europäische Datenschutzgrundverordnung: Ein wirksamer Schutz der Persönlichkeitsrechte europäischer Bürger</a:t>
            </a:r>
            <a:endParaRPr lang="de-DE" sz="44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C6F891A-C170-4D04-B7DF-FB52B5E418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99318"/>
            <a:ext cx="9144000" cy="1655762"/>
          </a:xfrm>
        </p:spPr>
        <p:txBody>
          <a:bodyPr/>
          <a:lstStyle/>
          <a:p>
            <a:r>
              <a:rPr lang="de-DE" dirty="0"/>
              <a:t>Yannick Littek</a:t>
            </a:r>
            <a:br>
              <a:rPr lang="de-DE" dirty="0"/>
            </a:br>
            <a:r>
              <a:rPr lang="de-DE" sz="1400" dirty="0"/>
              <a:t>h11711527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0731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A64330-AC4D-4FA2-A80E-78DDB97BF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635"/>
            <a:ext cx="10515600" cy="1325563"/>
          </a:xfrm>
        </p:spPr>
        <p:txBody>
          <a:bodyPr/>
          <a:lstStyle/>
          <a:p>
            <a:r>
              <a:rPr lang="de-DE" u="sng" dirty="0"/>
              <a:t>Inhaltsverzeichnis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385657-F447-4D1C-A4A9-8D5DB367C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180"/>
            <a:ext cx="10706100" cy="5052695"/>
          </a:xfrm>
        </p:spPr>
        <p:txBody>
          <a:bodyPr>
            <a:normAutofit fontScale="4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dirty="0"/>
              <a:t>Einleitung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DE" dirty="0"/>
              <a:t>Kontext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DE" dirty="0"/>
              <a:t>Motivation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Definition DSGVO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Definition Persönlichkeitsrechte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Datenschutz im gesellschaftlichen Diskurs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Situation vor Inkrafttreten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DE" dirty="0"/>
              <a:t>Bundesdatenschutzgesetz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DE" dirty="0"/>
              <a:t>EU-Datenschutzvorschriften 1995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DE" dirty="0"/>
              <a:t>Vergleich Datenschutzgesetze EU 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DE" dirty="0"/>
              <a:t>Datenschutz USA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Erforderlichkeit einer Regulierung aufgrund ansteigender Datenmengen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Hauptpunkte/Erneuerungen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DE" dirty="0"/>
              <a:t>Ziel</a:t>
            </a:r>
          </a:p>
          <a:p>
            <a:pPr marL="1371600" lvl="2" indent="-457200">
              <a:buFont typeface="+mj-lt"/>
              <a:buAutoNum type="arabicPeriod"/>
            </a:pPr>
            <a:r>
              <a:rPr lang="de-DE" dirty="0"/>
              <a:t>Schutz der Persönlichkeitsrechte</a:t>
            </a:r>
          </a:p>
          <a:p>
            <a:pPr marL="1371600" lvl="2" indent="-457200">
              <a:buFont typeface="+mj-lt"/>
              <a:buAutoNum type="arabicPeriod"/>
            </a:pPr>
            <a:r>
              <a:rPr lang="de-DE" dirty="0"/>
              <a:t>Wirtschaftswachstum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DE" dirty="0"/>
              <a:t>Lob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DE" dirty="0"/>
              <a:t>Kritik (Änderungsvorschläge)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Unterschiede Betroffenenkreis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DE" dirty="0"/>
              <a:t>Einzelperson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DE" dirty="0"/>
              <a:t>Kleinunternehmen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DE" dirty="0"/>
              <a:t>Großunternehmen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Diskussion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Conclusio</a:t>
            </a:r>
          </a:p>
        </p:txBody>
      </p:sp>
    </p:spTree>
    <p:extLst>
      <p:ext uri="{BB962C8B-B14F-4D97-AF65-F5344CB8AC3E}">
        <p14:creationId xmlns:p14="http://schemas.microsoft.com/office/powerpoint/2010/main" val="2582776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795AD7-42FB-47F0-8504-1FCCBA6AF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b="1" dirty="0"/>
              <a:t>GANNT CHART </a:t>
            </a:r>
            <a:br>
              <a:rPr lang="de-DE" sz="2400" dirty="0"/>
            </a:br>
            <a:r>
              <a:rPr lang="de-DE" sz="2400" u="sng" dirty="0"/>
              <a:t>Die europäische Datenschutzgrundverordnung: Ein wirksamer Schutz der Persönlichkeitsrechte europäischer Bürger</a:t>
            </a:r>
            <a:endParaRPr lang="de-DE" sz="2400" dirty="0"/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F9F8CF2D-B795-4123-AAB2-AC9D8C5C34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1987039"/>
            <a:ext cx="9105900" cy="4505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847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Breitbild</PresentationFormat>
  <Paragraphs>28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Die europäische Datenschutzgrundverordnung: Ein wirksamer Schutz der Persönlichkeitsrechte europäischer Bürger</vt:lpstr>
      <vt:lpstr>Inhaltsverzeichnis</vt:lpstr>
      <vt:lpstr>GANNT CHART  Die europäische Datenschutzgrundverordnung: Ein wirksamer Schutz der Persönlichkeitsrechte europäischer Bürger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europäische Datenschutzgrundverordnung: Ein wirksamer Schutz der Persönlichkeitsrechte europäischer Bürger</dc:title>
  <dc:creator>Nick ......</dc:creator>
  <cp:lastModifiedBy>Nick ......</cp:lastModifiedBy>
  <cp:revision>1</cp:revision>
  <dcterms:created xsi:type="dcterms:W3CDTF">2020-11-11T22:54:35Z</dcterms:created>
  <dcterms:modified xsi:type="dcterms:W3CDTF">2020-11-11T22:55:24Z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94979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S9.0.1</vt:lpwstr>
  </property>
</Properties>
</file>