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0CC55A-04FF-4757-B9BD-C514FCC58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9E7B66F-68EB-4173-9D6A-7AFB1C1BE4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53E48E-5BA0-447B-907A-E66180B97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28.10.20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915354-8387-4246-AED9-F5A9FB8DB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91567D-4A7E-461F-ACFF-BCAA61C33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431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46090-7188-4239-8987-85A97F15E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D79B5BF-E497-4D6C-B283-04F68B24A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FB9B74-AF04-45E0-AA3F-805E03DC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28.10.20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D0926B-0536-474C-A4B9-8829F2E4B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88B50D-4EF5-4850-876C-E76C5E9F7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512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993952D-ABC5-4270-A433-32FE04D7C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2543FEA-3AD2-4577-A87F-03B2E2D7B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66CAEA-5D45-46A1-A4A3-DCFA4195D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28.10.20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4D0C91-2CD5-481B-96A4-EE6F027A6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951682-449B-47D5-8655-352936E99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065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D8EFC9-9C92-444F-B76A-BD2CF0A32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27A3D9-056D-44DC-8234-0255306CB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F2F8B4-E7A0-43B0-A9E2-E500D6AC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28.10.20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AA0296-F13C-4F4B-9085-B6EBA63A0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10C8F9-E18D-4E26-B5E6-3BF1379B8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899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0E86-06F2-471D-94A0-14A29F803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89484E-2D37-48B2-BD5C-FA4997C7D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6C5D4-8485-4721-9696-676C7BFBB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28.10.20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BC6B6F-4B5C-4D5F-AECA-314C6350C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3756A3-65CE-44C5-BB22-4584E7360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069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ABEEAA-E0E1-460D-BF54-C64FE8C7A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E94F54-F2DB-4D5E-9BA1-50757273D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D56B6D2-9FD8-4F95-8CF9-AB5446C89E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D5495BA-C85A-4CF1-B763-02CDBA9A2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28.10.20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95BB199-D1B1-4551-89EC-543CFC874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066206-A471-4921-9863-D5FBE8356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243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C89DA1-B03D-482D-9952-7786D960E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28061E-8029-46AC-9775-29EE4C61B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D490246-D0B8-487E-A188-C77E42F4E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F1963CA-9D72-43CE-95C7-0A33057E01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FB13F08-F668-45FF-B3A6-7021DD31F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4431B94-42B1-4B2C-B7F8-8CDD86680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28.10.20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409252A-58FB-417B-80F4-2DDF6D687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1D62CCD-C956-4267-865E-8A76C44E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486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F050CF-BAA2-4013-AD73-E41DD371B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6588B13-EB92-4B9B-8917-0E5B2B015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28.10.20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EA30AE5-83B5-4E1F-94C7-5CFE45E7F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65CDE93-C214-4210-8EE4-DF8D299E2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163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030AFE0-3086-428F-B51F-6C7896B8C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28.10.20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413F3D4-2009-47A0-9C07-AF6203692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66058CD-91AE-40F5-8460-30E16D3FE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669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2F4DFC-D1E7-49FB-BCD2-E0B790C25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B6E5CA-2082-4411-8154-062C543A4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594BFF6-A8EC-4F81-ACB5-FFAAD0E76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FDD264-BB46-4898-BBA1-8BC17F27C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28.10.20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22A7B94-9084-4628-B9FB-15996AA88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73E5A65-6988-496E-B68C-17BC8097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922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8073B-4B36-4610-BAE5-52FBEF48E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ECA4DE0-F954-4D6F-A652-D7C371069D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A2E604D-94C5-4614-8355-8ED85EA1F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B8BFB1-0C0D-4829-B556-63D33AE0F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28.10.20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4C6FB6C-2713-47C4-9538-AA6A2A11C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2F04EA-B4D6-49F2-9A0A-0E1C4DA29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444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4A3A268-5EEC-4E01-9544-838F62967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6BC699-8FF9-4F90-ADA3-C702FCF76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814FAF-F82C-443C-A58D-98BA5D5BD2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B3C64-DDAD-4AB6-8EA4-C12558D2B7EB}" type="datetimeFigureOut">
              <a:rPr lang="de-AT" smtClean="0"/>
              <a:t>28.10.20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DCE117-0633-473E-9C84-68928696B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C00ECE-5E3C-4107-836B-8AF3E4A4A9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54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1EEE85CC-C272-AC4C-AF59-957DD116A567}"/>
              </a:ext>
            </a:extLst>
          </p:cNvPr>
          <p:cNvSpPr txBox="1"/>
          <p:nvPr/>
        </p:nvSpPr>
        <p:spPr>
          <a:xfrm>
            <a:off x="646771" y="1305342"/>
            <a:ext cx="111437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Registrierkassensicherheitsverordnung</a:t>
            </a:r>
          </a:p>
          <a:p>
            <a:pPr algn="ctr"/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(RKSV)</a:t>
            </a:r>
          </a:p>
          <a:p>
            <a:pPr algn="ctr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Regelungen, kritische Diskussion insbesondere der Zertifizierungspflicht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9B2828A-92F8-0C44-9F68-71DA0CC37065}"/>
              </a:ext>
            </a:extLst>
          </p:cNvPr>
          <p:cNvSpPr txBox="1"/>
          <p:nvPr/>
        </p:nvSpPr>
        <p:spPr>
          <a:xfrm>
            <a:off x="7415561" y="5151863"/>
            <a:ext cx="4204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Seminar aus BIS / Matthäus Bulgarini</a:t>
            </a:r>
          </a:p>
        </p:txBody>
      </p:sp>
    </p:spTree>
    <p:extLst>
      <p:ext uri="{BB962C8B-B14F-4D97-AF65-F5344CB8AC3E}">
        <p14:creationId xmlns:p14="http://schemas.microsoft.com/office/powerpoint/2010/main" val="1029090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BF832F73-7E87-BA43-A232-7719350B1A6D}"/>
              </a:ext>
            </a:extLst>
          </p:cNvPr>
          <p:cNvSpPr txBox="1"/>
          <p:nvPr/>
        </p:nvSpPr>
        <p:spPr>
          <a:xfrm>
            <a:off x="525966" y="379141"/>
            <a:ext cx="111605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>
                <a:latin typeface="Arial" panose="020B0604020202020204" pitchFamily="34" charset="0"/>
                <a:cs typeface="Arial" panose="020B0604020202020204" pitchFamily="34" charset="0"/>
              </a:rPr>
              <a:t>15.10.2020 – 29.10.2020</a:t>
            </a:r>
          </a:p>
          <a:p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In das Themengebiet einlesen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Exposé erstellen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Grundlage der Seminararbeit erstellen (Formatierung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Einleitung inkl. Forschungsfrage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i="1" dirty="0">
                <a:latin typeface="Arial" panose="020B0604020202020204" pitchFamily="34" charset="0"/>
                <a:cs typeface="Arial" panose="020B0604020202020204" pitchFamily="34" charset="0"/>
              </a:rPr>
              <a:t>Fortlaufend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: Recherche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29.10.2020 – 12.11.2020</a:t>
            </a:r>
          </a:p>
          <a:p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Einleitung inkl. Forschungsfrage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Hauptteil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i="1" dirty="0">
                <a:latin typeface="Arial" panose="020B0604020202020204" pitchFamily="34" charset="0"/>
                <a:cs typeface="Arial" panose="020B0604020202020204" pitchFamily="34" charset="0"/>
              </a:rPr>
              <a:t>Fortlaufend: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Recherche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045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183190-DD09-4045-A3B4-CC9220D4E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>
                <a:latin typeface="Arial" panose="020B0604020202020204" pitchFamily="34" charset="0"/>
                <a:cs typeface="Arial" panose="020B0604020202020204" pitchFamily="34" charset="0"/>
              </a:rPr>
              <a:t>Planung mittels Gantt </a:t>
            </a:r>
            <a:r>
              <a:rPr lang="de-AT" sz="2000">
                <a:latin typeface="Arial" panose="020B0604020202020204" pitchFamily="34" charset="0"/>
                <a:cs typeface="Arial" panose="020B0604020202020204" pitchFamily="34" charset="0"/>
              </a:rPr>
              <a:t>(stand 29.10.2020)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1D071A9F-EAD9-9D4A-9B3C-2AE7D8AA7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63786"/>
            <a:ext cx="10332720" cy="464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119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Macintosh PowerPoint</Application>
  <PresentationFormat>Breitbild</PresentationFormat>
  <Paragraphs>19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Planung mittels Gantt (stand 29.10.2020)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JavaFX CookBook</dc:title>
  <dc:creator>Manu ....</dc:creator>
  <cp:lastModifiedBy>Matthäus Bulgarini</cp:lastModifiedBy>
  <cp:revision>16</cp:revision>
  <dcterms:created xsi:type="dcterms:W3CDTF">2020-10-13T13:23:52Z</dcterms:created>
  <dcterms:modified xsi:type="dcterms:W3CDTF">2020-10-28T18:17:34Z</dcterms:modified>
</cp:coreProperties>
</file>