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66ADC-E41B-42DB-8EF7-C300E5CF04C8}" v="15" dt="2020-12-16T22:36:26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rgstaller" userId="f87418ac9527b90d" providerId="LiveId" clId="{01666ADC-E41B-42DB-8EF7-C300E5CF04C8}"/>
    <pc:docChg chg="undo custSel mod addSld delSld modSld">
      <pc:chgData name="Andreas Burgstaller" userId="f87418ac9527b90d" providerId="LiveId" clId="{01666ADC-E41B-42DB-8EF7-C300E5CF04C8}" dt="2020-12-16T22:36:29.713" v="799" actId="1076"/>
      <pc:docMkLst>
        <pc:docMk/>
      </pc:docMkLst>
      <pc:sldChg chg="addSp delSp modSp mod setBg setClrOvrMap">
        <pc:chgData name="Andreas Burgstaller" userId="f87418ac9527b90d" providerId="LiveId" clId="{01666ADC-E41B-42DB-8EF7-C300E5CF04C8}" dt="2020-11-25T17:02:07.110" v="566" actId="26606"/>
        <pc:sldMkLst>
          <pc:docMk/>
          <pc:sldMk cId="3897442569" sldId="256"/>
        </pc:sldMkLst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2" creationId="{CBE0E5E9-802B-4079-8B77-EFB142F9020F}"/>
          </ac:spMkLst>
        </pc:spChg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3" creationId="{3CEF1039-A290-4F1B-9A39-3BCD824727C1}"/>
          </ac:spMkLst>
        </pc:spChg>
        <pc:spChg chg="add del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8" creationId="{3F68D903-F26B-46F9-911C-92FEC6A69E56}"/>
          </ac:spMkLst>
        </pc:s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10" creationId="{88E6E148-E023-4954-86E3-30141DFB5670}"/>
          </ac:grpSpMkLst>
        </pc:gr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31" creationId="{1FB4E014-64CE-4D11-A129-94A1893FA661}"/>
          </ac:grpSpMkLst>
        </pc:grpChg>
      </pc:sldChg>
      <pc:sldChg chg="addSp delSp modSp mod setBg setClrOvrMap">
        <pc:chgData name="Andreas Burgstaller" userId="f87418ac9527b90d" providerId="LiveId" clId="{01666ADC-E41B-42DB-8EF7-C300E5CF04C8}" dt="2020-12-16T22:34:51.161" v="795" actId="20577"/>
        <pc:sldMkLst>
          <pc:docMk/>
          <pc:sldMk cId="2871046965" sldId="257"/>
        </pc:sldMkLst>
        <pc:spChg chg="mod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2" creationId="{11A08F2D-E535-41D2-B538-5D732B0E5E00}"/>
          </ac:spMkLst>
        </pc:spChg>
        <pc:spChg chg="mod">
          <ac:chgData name="Andreas Burgstaller" userId="f87418ac9527b90d" providerId="LiveId" clId="{01666ADC-E41B-42DB-8EF7-C300E5CF04C8}" dt="2020-12-16T22:34:51.161" v="795" actId="20577"/>
          <ac:spMkLst>
            <pc:docMk/>
            <pc:sldMk cId="2871046965" sldId="257"/>
            <ac:spMk id="3" creationId="{D021EA4D-0045-43D9-83A5-0F9E01F5F788}"/>
          </ac:spMkLst>
        </pc:spChg>
        <pc:spChg chg="add del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8" creationId="{29831267-5CAE-41B8-A1CC-66FE1628A6A7}"/>
          </ac:spMkLst>
        </pc:s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10" creationId="{379EE808-85F9-455B-B8F9-FBE90075FBB5}"/>
          </ac:grpSpMkLst>
        </pc:gr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33" creationId="{F8D580F2-1EDA-4B5F-98EB-EF8F18E9B7CF}"/>
          </ac:grpSpMkLst>
        </pc:grpChg>
      </pc:sldChg>
      <pc:sldChg chg="addSp delSp modSp del mod">
        <pc:chgData name="Andreas Burgstaller" userId="f87418ac9527b90d" providerId="LiveId" clId="{01666ADC-E41B-42DB-8EF7-C300E5CF04C8}" dt="2020-12-09T02:11:40.603" v="672" actId="47"/>
        <pc:sldMkLst>
          <pc:docMk/>
          <pc:sldMk cId="3967399820" sldId="258"/>
        </pc:sldMkLst>
        <pc:picChg chg="add del mod">
          <ac:chgData name="Andreas Burgstaller" userId="f87418ac9527b90d" providerId="LiveId" clId="{01666ADC-E41B-42DB-8EF7-C300E5CF04C8}" dt="2020-10-28T02:52:52.566" v="345" actId="478"/>
          <ac:picMkLst>
            <pc:docMk/>
            <pc:sldMk cId="3967399820" sldId="258"/>
            <ac:picMk id="3" creationId="{B75CCAF1-7E2D-41EB-8F30-30F255B4114A}"/>
          </ac:picMkLst>
        </pc:picChg>
        <pc:picChg chg="add del mod">
          <ac:chgData name="Andreas Burgstaller" userId="f87418ac9527b90d" providerId="LiveId" clId="{01666ADC-E41B-42DB-8EF7-C300E5CF04C8}" dt="2020-11-25T17:01:16.128" v="557" actId="478"/>
          <ac:picMkLst>
            <pc:docMk/>
            <pc:sldMk cId="3967399820" sldId="258"/>
            <ac:picMk id="3" creationId="{C1DA20C7-F2E3-42C2-9146-5B7DA854ED68}"/>
          </ac:picMkLst>
        </pc:picChg>
        <pc:picChg chg="add del mod modCrop">
          <ac:chgData name="Andreas Burgstaller" userId="f87418ac9527b90d" providerId="LiveId" clId="{01666ADC-E41B-42DB-8EF7-C300E5CF04C8}" dt="2020-11-11T16:59:11.177" v="553" actId="478"/>
          <ac:picMkLst>
            <pc:docMk/>
            <pc:sldMk cId="3967399820" sldId="258"/>
            <ac:picMk id="4" creationId="{709D62E3-5573-4213-ABA3-0111D744C80D}"/>
          </ac:picMkLst>
        </pc:picChg>
        <pc:picChg chg="add mod modCrop">
          <ac:chgData name="Andreas Burgstaller" userId="f87418ac9527b90d" providerId="LiveId" clId="{01666ADC-E41B-42DB-8EF7-C300E5CF04C8}" dt="2020-11-25T17:12:18.561" v="609" actId="1036"/>
          <ac:picMkLst>
            <pc:docMk/>
            <pc:sldMk cId="3967399820" sldId="258"/>
            <ac:picMk id="4" creationId="{B6A42742-E376-42B8-9367-9759743D0780}"/>
          </ac:picMkLst>
        </pc:picChg>
        <pc:picChg chg="add del mod">
          <ac:chgData name="Andreas Burgstaller" userId="f87418ac9527b90d" providerId="LiveId" clId="{01666ADC-E41B-42DB-8EF7-C300E5CF04C8}" dt="2020-11-25T17:05:58.450" v="574" actId="21"/>
          <ac:picMkLst>
            <pc:docMk/>
            <pc:sldMk cId="3967399820" sldId="258"/>
            <ac:picMk id="5" creationId="{3E87B678-503F-458E-A8B9-F5ACBCD1F0EC}"/>
          </ac:picMkLst>
        </pc:picChg>
        <pc:picChg chg="del">
          <ac:chgData name="Andreas Burgstaller" userId="f87418ac9527b90d" providerId="LiveId" clId="{01666ADC-E41B-42DB-8EF7-C300E5CF04C8}" dt="2020-10-23T13:12:14.524" v="341" actId="478"/>
          <ac:picMkLst>
            <pc:docMk/>
            <pc:sldMk cId="3967399820" sldId="258"/>
            <ac:picMk id="9" creationId="{BD842A91-472C-4F44-9251-0AA712C64116}"/>
          </ac:picMkLst>
        </pc:picChg>
      </pc:sldChg>
      <pc:sldChg chg="addSp delSp modSp new mod setBg setClrOvrMap">
        <pc:chgData name="Andreas Burgstaller" userId="f87418ac9527b90d" providerId="LiveId" clId="{01666ADC-E41B-42DB-8EF7-C300E5CF04C8}" dt="2020-12-16T22:36:29.713" v="799" actId="1076"/>
        <pc:sldMkLst>
          <pc:docMk/>
          <pc:sldMk cId="3921957769" sldId="259"/>
        </pc:sldMkLst>
        <pc:spChg chg="add del">
          <ac:chgData name="Andreas Burgstaller" userId="f87418ac9527b90d" providerId="LiveId" clId="{01666ADC-E41B-42DB-8EF7-C300E5CF04C8}" dt="2020-12-16T22:32:13.692" v="719" actId="26606"/>
          <ac:spMkLst>
            <pc:docMk/>
            <pc:sldMk cId="3921957769" sldId="259"/>
            <ac:spMk id="5" creationId="{53BB5D57-6178-4F62-B472-0312F6D95A85}"/>
          </ac:spMkLst>
        </pc:spChg>
        <pc:grpChg chg="add del">
          <ac:chgData name="Andreas Burgstaller" userId="f87418ac9527b90d" providerId="LiveId" clId="{01666ADC-E41B-42DB-8EF7-C300E5CF04C8}" dt="2020-12-16T22:32:13.692" v="719" actId="26606"/>
          <ac:grpSpMkLst>
            <pc:docMk/>
            <pc:sldMk cId="3921957769" sldId="259"/>
            <ac:grpSpMk id="7" creationId="{4800B320-C486-4967-AFB8-58E3EBDA9EF5}"/>
          </ac:grpSpMkLst>
        </pc:grpChg>
        <pc:picChg chg="add del mod">
          <ac:chgData name="Andreas Burgstaller" userId="f87418ac9527b90d" providerId="LiveId" clId="{01666ADC-E41B-42DB-8EF7-C300E5CF04C8}" dt="2020-12-16T22:36:22.415" v="796" actId="478"/>
          <ac:picMkLst>
            <pc:docMk/>
            <pc:sldMk cId="3921957769" sldId="259"/>
            <ac:picMk id="3" creationId="{1D2EACDF-A5D5-4927-8363-1B4AF0D6FA9C}"/>
          </ac:picMkLst>
        </pc:picChg>
        <pc:picChg chg="add del mod modCrop">
          <ac:chgData name="Andreas Burgstaller" userId="f87418ac9527b90d" providerId="LiveId" clId="{01666ADC-E41B-42DB-8EF7-C300E5CF04C8}" dt="2020-12-09T02:11:42.013" v="673" actId="478"/>
          <ac:picMkLst>
            <pc:docMk/>
            <pc:sldMk cId="3921957769" sldId="259"/>
            <ac:picMk id="3" creationId="{3E3E0B59-09A3-4C2F-AE73-004D4F56AE7E}"/>
          </ac:picMkLst>
        </pc:picChg>
        <pc:picChg chg="add del mod">
          <ac:chgData name="Andreas Burgstaller" userId="f87418ac9527b90d" providerId="LiveId" clId="{01666ADC-E41B-42DB-8EF7-C300E5CF04C8}" dt="2020-11-25T17:05:42.180" v="569" actId="478"/>
          <ac:picMkLst>
            <pc:docMk/>
            <pc:sldMk cId="3921957769" sldId="259"/>
            <ac:picMk id="3" creationId="{83D13754-5350-4202-A298-F580221BFC1F}"/>
          </ac:picMkLst>
        </pc:picChg>
        <pc:picChg chg="add del mod modCrop">
          <ac:chgData name="Andreas Burgstaller" userId="f87418ac9527b90d" providerId="LiveId" clId="{01666ADC-E41B-42DB-8EF7-C300E5CF04C8}" dt="2020-12-16T22:30:44.632" v="714" actId="478"/>
          <ac:picMkLst>
            <pc:docMk/>
            <pc:sldMk cId="3921957769" sldId="259"/>
            <ac:picMk id="4" creationId="{07D70603-B643-480E-B582-140C480F57E2}"/>
          </ac:picMkLst>
        </pc:picChg>
        <pc:picChg chg="add del mod">
          <ac:chgData name="Andreas Burgstaller" userId="f87418ac9527b90d" providerId="LiveId" clId="{01666ADC-E41B-42DB-8EF7-C300E5CF04C8}" dt="2020-11-25T17:08:20.195" v="582" actId="478"/>
          <ac:picMkLst>
            <pc:docMk/>
            <pc:sldMk cId="3921957769" sldId="259"/>
            <ac:picMk id="4" creationId="{D7694645-C2DA-49E8-82CA-AB65DFDBA8C5}"/>
          </ac:picMkLst>
        </pc:picChg>
        <pc:picChg chg="add del mod">
          <ac:chgData name="Andreas Burgstaller" userId="f87418ac9527b90d" providerId="LiveId" clId="{01666ADC-E41B-42DB-8EF7-C300E5CF04C8}" dt="2020-11-25T17:09:13.203" v="586" actId="478"/>
          <ac:picMkLst>
            <pc:docMk/>
            <pc:sldMk cId="3921957769" sldId="259"/>
            <ac:picMk id="6" creationId="{1163B48A-B8E4-4EB6-B049-93A43AACF2CD}"/>
          </ac:picMkLst>
        </pc:picChg>
        <pc:picChg chg="add del mod">
          <ac:chgData name="Andreas Burgstaller" userId="f87418ac9527b90d" providerId="LiveId" clId="{01666ADC-E41B-42DB-8EF7-C300E5CF04C8}" dt="2020-11-25T17:11:38.604" v="599" actId="478"/>
          <ac:picMkLst>
            <pc:docMk/>
            <pc:sldMk cId="3921957769" sldId="259"/>
            <ac:picMk id="8" creationId="{526C01E3-0F52-4992-8B14-DCD2DF1D041F}"/>
          </ac:picMkLst>
        </pc:picChg>
        <pc:picChg chg="add mod">
          <ac:chgData name="Andreas Burgstaller" userId="f87418ac9527b90d" providerId="LiveId" clId="{01666ADC-E41B-42DB-8EF7-C300E5CF04C8}" dt="2020-12-16T22:36:29.713" v="799" actId="1076"/>
          <ac:picMkLst>
            <pc:docMk/>
            <pc:sldMk cId="3921957769" sldId="259"/>
            <ac:picMk id="8" creationId="{F2BC447F-D211-42B1-AFB1-911438EADA8C}"/>
          </ac:picMkLst>
        </pc:picChg>
        <pc:picChg chg="add del mod modCrop">
          <ac:chgData name="Andreas Burgstaller" userId="f87418ac9527b90d" providerId="LiveId" clId="{01666ADC-E41B-42DB-8EF7-C300E5CF04C8}" dt="2020-11-25T21:43:18.097" v="615" actId="478"/>
          <ac:picMkLst>
            <pc:docMk/>
            <pc:sldMk cId="3921957769" sldId="259"/>
            <ac:picMk id="10" creationId="{984257A5-A2A6-4CD9-BD74-6D128C5358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E5E9-802B-4079-8B77-EFB142F90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Apache </a:t>
            </a:r>
            <a:r>
              <a:rPr lang="de-DE" dirty="0" err="1"/>
              <a:t>Tomcat</a:t>
            </a:r>
            <a:r>
              <a:rPr lang="de-DE" dirty="0"/>
              <a:t> - </a:t>
            </a:r>
            <a:r>
              <a:rPr lang="de-DE" dirty="0" err="1"/>
              <a:t>Cookbook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EF1039-A290-4F1B-9A39-3BCD82472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Burgstaller Andreas</a:t>
            </a:r>
          </a:p>
        </p:txBody>
      </p:sp>
    </p:spTree>
    <p:extLst>
      <p:ext uri="{BB962C8B-B14F-4D97-AF65-F5344CB8AC3E}">
        <p14:creationId xmlns:p14="http://schemas.microsoft.com/office/powerpoint/2010/main" val="389744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08F2D-E535-41D2-B538-5D732B0E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21EA4D-0045-43D9-83A5-0F9E01F5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347" y="0"/>
            <a:ext cx="6281873" cy="6858000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 Introduction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1.1 Overview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1.2 Apache Tomcat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1.3 BFS4ooRexx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 Installation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2.1 Install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ooRexx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2.2 Install BSF4ooRexx 
2.3 Install Apache Tomcat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 Appetizer </a:t>
            </a:r>
          </a:p>
          <a:p>
            <a:pPr lvl="1">
              <a:lnSpc>
                <a:spcPct val="13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Hello World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 Main Course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Create Data Sheet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3.2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BreakEvenPoint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3.3 Rock-Paper-Scissor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 JDBC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5.1 Configure Database Connection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5.2 Select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5.3 Insert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5.4 Update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5.5 Delete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5.6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GroupWorkDivider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6 Conclusion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8710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2BC447F-D211-42B1-AFB1-911438EAD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2" y="804514"/>
            <a:ext cx="12000216" cy="524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5776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67</Words>
  <Application>Microsoft Office PowerPoint</Application>
  <PresentationFormat>Breitbild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 Light</vt:lpstr>
      <vt:lpstr>Rockwell</vt:lpstr>
      <vt:lpstr>Wingdings</vt:lpstr>
      <vt:lpstr>Atlas</vt:lpstr>
      <vt:lpstr>Apache Tomcat - Cookbook</vt:lpstr>
      <vt:lpstr>Struktur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- Cookbook</dc:title>
  <dc:creator>Andreas Burgstaller</dc:creator>
  <cp:lastModifiedBy>Andreas Burgstaller</cp:lastModifiedBy>
  <cp:revision>3</cp:revision>
  <dcterms:created xsi:type="dcterms:W3CDTF">2020-10-14T21:49:32Z</dcterms:created>
  <dcterms:modified xsi:type="dcterms:W3CDTF">2020-12-16T22:36:33Z</dcterms:modified>
</cp:coreProperties>
</file>