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CC55A-04FF-4757-B9BD-C514FCC58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E7B66F-68EB-4173-9D6A-7AFB1C1BE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53E48E-5BA0-447B-907A-E66180B97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915354-8387-4246-AED9-F5A9FB8D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91567D-4A7E-461F-ACFF-BCAA61C3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431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46090-7188-4239-8987-85A97F15E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D79B5BF-E497-4D6C-B283-04F68B24A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FB9B74-AF04-45E0-AA3F-805E03DC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D0926B-0536-474C-A4B9-8829F2E4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88B50D-4EF5-4850-876C-E76C5E9F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512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993952D-ABC5-4270-A433-32FE04D7C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2543FEA-3AD2-4577-A87F-03B2E2D7B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66CAEA-5D45-46A1-A4A3-DCFA4195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4D0C91-2CD5-481B-96A4-EE6F027A6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951682-449B-47D5-8655-352936E99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065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D8EFC9-9C92-444F-B76A-BD2CF0A3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27A3D9-056D-44DC-8234-0255306CB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F2F8B4-E7A0-43B0-A9E2-E500D6AC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AA0296-F13C-4F4B-9085-B6EBA63A0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10C8F9-E18D-4E26-B5E6-3BF1379B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899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0E86-06F2-471D-94A0-14A29F803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89484E-2D37-48B2-BD5C-FA4997C7D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6C5D4-8485-4721-9696-676C7BFB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BC6B6F-4B5C-4D5F-AECA-314C6350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756A3-65CE-44C5-BB22-4584E736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069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BEEAA-E0E1-460D-BF54-C64FE8C7A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E94F54-F2DB-4D5E-9BA1-50757273D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56B6D2-9FD8-4F95-8CF9-AB5446C89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5495BA-C85A-4CF1-B763-02CDBA9A2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5BB199-D1B1-4551-89EC-543CFC87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066206-A471-4921-9863-D5FBE835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243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89DA1-B03D-482D-9952-7786D960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28061E-8029-46AC-9775-29EE4C61B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490246-D0B8-487E-A188-C77E42F4E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F1963CA-9D72-43CE-95C7-0A33057E0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FB13F08-F668-45FF-B3A6-7021DD31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4431B94-42B1-4B2C-B7F8-8CDD8668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409252A-58FB-417B-80F4-2DDF6D68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1D62CCD-C956-4267-865E-8A76C44E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486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050CF-BAA2-4013-AD73-E41DD371B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588B13-EB92-4B9B-8917-0E5B2B015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EA30AE5-83B5-4E1F-94C7-5CFE45E7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5CDE93-C214-4210-8EE4-DF8D299E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163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030AFE0-3086-428F-B51F-6C7896B8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413F3D4-2009-47A0-9C07-AF6203692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6058CD-91AE-40F5-8460-30E16D3F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669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F4DFC-D1E7-49FB-BCD2-E0B790C25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B6E5CA-2082-4411-8154-062C543A4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94BFF6-A8EC-4F81-ACB5-FFAAD0E76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DD264-BB46-4898-BBA1-8BC17F27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2A7B94-9084-4628-B9FB-15996AA88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3E5A65-6988-496E-B68C-17BC8097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922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8073B-4B36-4610-BAE5-52FBEF48E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ECA4DE0-F954-4D6F-A652-D7C371069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2E604D-94C5-4614-8355-8ED85EA1F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B8BFB1-0C0D-4829-B556-63D33AE0F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C6FB6C-2713-47C4-9538-AA6A2A11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2F04EA-B4D6-49F2-9A0A-0E1C4DA29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444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4A3A268-5EEC-4E01-9544-838F62967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6BC699-8FF9-4F90-ADA3-C702FCF76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814FAF-F82C-443C-A58D-98BA5D5BD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DCE117-0633-473E-9C84-68928696B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00ECE-5E3C-4107-836B-8AF3E4A4A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54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87ED1-CF1C-4843-9578-EECFFEBE4A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JavaFX </a:t>
            </a:r>
            <a:r>
              <a:rPr lang="de-AT" dirty="0" err="1"/>
              <a:t>CookBook</a:t>
            </a:r>
            <a:r>
              <a:rPr lang="de-AT" dirty="0"/>
              <a:t>	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9F3BBE1-00E6-45F4-AA6F-402C418D77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By Manuel Schwarzer</a:t>
            </a:r>
          </a:p>
        </p:txBody>
      </p:sp>
    </p:spTree>
    <p:extLst>
      <p:ext uri="{BB962C8B-B14F-4D97-AF65-F5344CB8AC3E}">
        <p14:creationId xmlns:p14="http://schemas.microsoft.com/office/powerpoint/2010/main" val="102909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ECAB2A-B3AE-40CB-9484-776C27665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Table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contents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8C4063-3CA5-443C-8A50-701D03985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de-AT" dirty="0" err="1"/>
              <a:t>Introduction</a:t>
            </a:r>
            <a:endParaRPr lang="de-AT" dirty="0"/>
          </a:p>
          <a:p>
            <a:r>
              <a:rPr lang="de-AT" dirty="0"/>
              <a:t>JavaFX – </a:t>
            </a:r>
            <a:r>
              <a:rPr lang="de-AT" dirty="0" err="1"/>
              <a:t>Example</a:t>
            </a:r>
            <a:endParaRPr lang="de-AT" dirty="0"/>
          </a:p>
          <a:p>
            <a:r>
              <a:rPr lang="de-AT" dirty="0"/>
              <a:t>JavaFX – Control</a:t>
            </a:r>
          </a:p>
          <a:p>
            <a:pPr lvl="1"/>
            <a:r>
              <a:rPr lang="de-AT" dirty="0"/>
              <a:t>Label</a:t>
            </a:r>
          </a:p>
          <a:p>
            <a:pPr lvl="1"/>
            <a:r>
              <a:rPr lang="de-AT" dirty="0" err="1"/>
              <a:t>TextField</a:t>
            </a:r>
            <a:endParaRPr lang="de-AT" dirty="0"/>
          </a:p>
          <a:p>
            <a:pPr lvl="1"/>
            <a:r>
              <a:rPr lang="de-AT" dirty="0"/>
              <a:t>Button</a:t>
            </a:r>
          </a:p>
          <a:p>
            <a:pPr lvl="1"/>
            <a:r>
              <a:rPr lang="de-AT" dirty="0" err="1"/>
              <a:t>MenuButton</a:t>
            </a:r>
            <a:endParaRPr lang="de-AT" dirty="0"/>
          </a:p>
          <a:p>
            <a:pPr lvl="1"/>
            <a:r>
              <a:rPr lang="de-AT" dirty="0" err="1"/>
              <a:t>ToggleButton</a:t>
            </a:r>
            <a:endParaRPr lang="de-AT" dirty="0"/>
          </a:p>
          <a:p>
            <a:pPr lvl="1"/>
            <a:r>
              <a:rPr lang="de-AT" dirty="0" err="1"/>
              <a:t>RadioButton</a:t>
            </a:r>
            <a:endParaRPr lang="de-AT" dirty="0"/>
          </a:p>
          <a:p>
            <a:pPr lvl="1"/>
            <a:r>
              <a:rPr lang="de-AT" dirty="0" err="1"/>
              <a:t>CheckBox</a:t>
            </a:r>
            <a:endParaRPr lang="de-AT" dirty="0"/>
          </a:p>
          <a:p>
            <a:pPr lvl="1"/>
            <a:r>
              <a:rPr lang="de-AT" dirty="0" err="1"/>
              <a:t>ChoiceBox</a:t>
            </a:r>
            <a:endParaRPr lang="de-AT" dirty="0"/>
          </a:p>
          <a:p>
            <a:pPr lvl="1"/>
            <a:r>
              <a:rPr lang="de-AT" dirty="0" err="1"/>
              <a:t>ComboBox</a:t>
            </a:r>
            <a:endParaRPr lang="de-AT" dirty="0"/>
          </a:p>
          <a:p>
            <a:pPr lvl="1"/>
            <a:r>
              <a:rPr lang="de-AT" dirty="0" err="1"/>
              <a:t>ListView</a:t>
            </a:r>
            <a:endParaRPr lang="de-AT" dirty="0"/>
          </a:p>
          <a:p>
            <a:r>
              <a:rPr lang="de-AT" dirty="0" err="1"/>
              <a:t>JavaFX</a:t>
            </a:r>
            <a:r>
              <a:rPr lang="de-AT" dirty="0"/>
              <a:t> – Container</a:t>
            </a:r>
          </a:p>
          <a:p>
            <a:pPr lvl="1"/>
            <a:r>
              <a:rPr lang="de-AT" dirty="0" err="1"/>
              <a:t>AnchorPane</a:t>
            </a:r>
            <a:endParaRPr lang="de-AT" dirty="0"/>
          </a:p>
          <a:p>
            <a:pPr lvl="1"/>
            <a:r>
              <a:rPr lang="de-AT" dirty="0" err="1"/>
              <a:t>Vbox</a:t>
            </a:r>
            <a:endParaRPr lang="de-AT" dirty="0"/>
          </a:p>
          <a:p>
            <a:r>
              <a:rPr lang="de-AT" dirty="0" err="1"/>
              <a:t>JavaFX</a:t>
            </a:r>
            <a:r>
              <a:rPr lang="de-AT" dirty="0"/>
              <a:t> FXML (</a:t>
            </a:r>
            <a:r>
              <a:rPr lang="de-AT" dirty="0" err="1"/>
              <a:t>SceneBuilder</a:t>
            </a:r>
            <a:r>
              <a:rPr lang="de-AT" dirty="0"/>
              <a:t>)</a:t>
            </a:r>
          </a:p>
          <a:p>
            <a:pPr lvl="1"/>
            <a:r>
              <a:rPr lang="de-AT" dirty="0" err="1"/>
              <a:t>SceneBuilder</a:t>
            </a:r>
            <a:endParaRPr lang="de-AT" dirty="0"/>
          </a:p>
          <a:p>
            <a:pPr lvl="1"/>
            <a:r>
              <a:rPr lang="de-AT" dirty="0" err="1"/>
              <a:t>JavaFX</a:t>
            </a:r>
            <a:r>
              <a:rPr lang="de-AT" dirty="0"/>
              <a:t> FXML</a:t>
            </a:r>
          </a:p>
          <a:p>
            <a:pPr marL="457200" lvl="1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6404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183190-DD09-4045-A3B4-CC9220D4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Gantt-Chart</a:t>
            </a:r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0478459C-B73D-8B45-9F5D-E664C68752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9"/>
            <a:ext cx="10515600" cy="3723220"/>
          </a:xfrm>
        </p:spPr>
      </p:pic>
    </p:spTree>
    <p:extLst>
      <p:ext uri="{BB962C8B-B14F-4D97-AF65-F5344CB8AC3E}">
        <p14:creationId xmlns:p14="http://schemas.microsoft.com/office/powerpoint/2010/main" val="973119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Macintosh PowerPoint</Application>
  <PresentationFormat>Breitbild</PresentationFormat>
  <Paragraphs>23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JavaFX CookBook </vt:lpstr>
      <vt:lpstr>Table of contents</vt:lpstr>
      <vt:lpstr>Gantt-Chart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JavaFX CookBook</dc:title>
  <dc:creator>Manu ....</dc:creator>
  <cp:lastModifiedBy>Manuel Schwarzer</cp:lastModifiedBy>
  <cp:revision>11</cp:revision>
  <dcterms:created xsi:type="dcterms:W3CDTF">2020-10-13T13:23:52Z</dcterms:created>
  <dcterms:modified xsi:type="dcterms:W3CDTF">2020-10-14T15:38:40Z</dcterms:modified>
</cp:coreProperties>
</file>