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BF8F19-790D-4058-8F96-ED535760F9CE}" v="1" dt="2020-10-29T16:06:47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10/28/2020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18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10/28/2020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2088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F68E-9A09-4F80-8C05-F480125D1B2F}" type="datetimeFigureOut">
              <a:rPr lang="LID4096" smtClean="0"/>
              <a:t>10/28/2020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2610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84A4B-E000-4063-893B-DBEADCE62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72860" y="1128114"/>
            <a:ext cx="10110158" cy="3443886"/>
          </a:xfrm>
        </p:spPr>
        <p:txBody>
          <a:bodyPr>
            <a:normAutofit/>
          </a:bodyPr>
          <a:lstStyle/>
          <a:p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 Evaluation and Comparison of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BigBlueButton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Jitsi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MS Teams and Zoom for conferencing.</a:t>
            </a:r>
            <a:br>
              <a:rPr lang="de-AT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ID4096" sz="80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AFADC7-8FEF-4752-9D80-C87D4ADED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3812875" cy="561645"/>
          </a:xfrm>
        </p:spPr>
        <p:txBody>
          <a:bodyPr>
            <a:normAutofit/>
          </a:bodyPr>
          <a:lstStyle/>
          <a:p>
            <a:r>
              <a:rPr lang="de-AT" sz="1800" dirty="0"/>
              <a:t>Michael Brettlecker</a:t>
            </a:r>
            <a:endParaRPr lang="LID4096" sz="1800" dirty="0"/>
          </a:p>
        </p:txBody>
      </p:sp>
    </p:spTree>
    <p:extLst>
      <p:ext uri="{BB962C8B-B14F-4D97-AF65-F5344CB8AC3E}">
        <p14:creationId xmlns:p14="http://schemas.microsoft.com/office/powerpoint/2010/main" val="364239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794BAE-96D7-4141-8E75-898C7BF7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Research </a:t>
            </a:r>
            <a:r>
              <a:rPr lang="de-AT" dirty="0" err="1"/>
              <a:t>Funnel</a:t>
            </a:r>
            <a:endParaRPr lang="LID4096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96BE2E-D33E-43D5-9A55-3EE6D7C36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Step 1:</a:t>
            </a:r>
          </a:p>
          <a:p>
            <a:pPr lvl="1"/>
            <a:r>
              <a:rPr lang="en-GB" dirty="0"/>
              <a:t>Read through abstracts &amp; get quantity</a:t>
            </a:r>
          </a:p>
          <a:p>
            <a:pPr lvl="1"/>
            <a:r>
              <a:rPr lang="en-GB" dirty="0"/>
              <a:t>Save in Excel</a:t>
            </a:r>
          </a:p>
          <a:p>
            <a:pPr lvl="1"/>
            <a:r>
              <a:rPr lang="en-GB" dirty="0"/>
              <a:t>Notes</a:t>
            </a:r>
          </a:p>
          <a:p>
            <a:r>
              <a:rPr lang="en-GB" dirty="0"/>
              <a:t>Step 2:</a:t>
            </a:r>
          </a:p>
          <a:p>
            <a:pPr lvl="1"/>
            <a:r>
              <a:rPr lang="en-GB" dirty="0"/>
              <a:t>Read through the paper / assess source quality</a:t>
            </a:r>
          </a:p>
          <a:p>
            <a:pPr lvl="1"/>
            <a:r>
              <a:rPr lang="en-GB" dirty="0"/>
              <a:t>Delete useless sources</a:t>
            </a:r>
          </a:p>
          <a:p>
            <a:pPr lvl="1"/>
            <a:r>
              <a:rPr lang="en-GB" dirty="0"/>
              <a:t>Keep high quality sources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83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B0074ED-52DD-44B4-A3CF-ADEF9C5D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2D167A0-87C3-47D7-97E8-31880B3D27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462" y="1206109"/>
            <a:ext cx="12177403" cy="442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184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Facette</vt:lpstr>
      <vt:lpstr>Critical Evaluation and Comparison of BigBlueButton, Jitsi, MS Teams and Zoom for conferencing. </vt:lpstr>
      <vt:lpstr>Research Funnel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and Comparison of BigBlueButton, Jitsi, MS Teams and Zoom for conferencing.</dc:title>
  <dc:creator>Michael Brettlecker</dc:creator>
  <cp:lastModifiedBy>Michael Brettlecker</cp:lastModifiedBy>
  <cp:revision>4</cp:revision>
  <dcterms:created xsi:type="dcterms:W3CDTF">2020-10-28T15:35:40Z</dcterms:created>
  <dcterms:modified xsi:type="dcterms:W3CDTF">2020-10-29T16:07:12Z</dcterms:modified>
</cp:coreProperties>
</file>