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F8F19-790D-4058-8F96-ED535760F9CE}" v="1" dt="2020-10-29T16:06:47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10/28/2020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10/28/2020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10/28/2020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364239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94BAE-96D7-4141-8E75-898C7BF7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Research </a:t>
            </a:r>
            <a:r>
              <a:rPr lang="de-AT" dirty="0" err="1"/>
              <a:t>Funnel</a:t>
            </a:r>
            <a:endParaRPr lang="LID4096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96BE2E-D33E-43D5-9A55-3EE6D7C3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Step 1:</a:t>
            </a:r>
          </a:p>
          <a:p>
            <a:pPr lvl="1"/>
            <a:r>
              <a:rPr lang="en-GB" dirty="0"/>
              <a:t>Read through abstracts &amp; get quantity</a:t>
            </a:r>
          </a:p>
          <a:p>
            <a:pPr lvl="1"/>
            <a:r>
              <a:rPr lang="en-GB" dirty="0"/>
              <a:t>Save in Excel</a:t>
            </a:r>
          </a:p>
          <a:p>
            <a:pPr lvl="1"/>
            <a:r>
              <a:rPr lang="en-GB" dirty="0"/>
              <a:t>Notes</a:t>
            </a:r>
          </a:p>
          <a:p>
            <a:r>
              <a:rPr lang="en-GB" dirty="0"/>
              <a:t>Step 2:</a:t>
            </a:r>
          </a:p>
          <a:p>
            <a:pPr lvl="1"/>
            <a:r>
              <a:rPr lang="en-GB" dirty="0"/>
              <a:t>Read through the paper / assess source quality</a:t>
            </a:r>
          </a:p>
          <a:p>
            <a:pPr lvl="1"/>
            <a:r>
              <a:rPr lang="en-GB" dirty="0"/>
              <a:t>Delete useless sources</a:t>
            </a:r>
          </a:p>
          <a:p>
            <a:pPr lvl="1"/>
            <a:r>
              <a:rPr lang="en-GB" dirty="0"/>
              <a:t>Keep high quality sources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83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074ED-52DD-44B4-A3CF-ADEF9C5D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2D167A0-87C3-47D7-97E8-31880B3D27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462" y="1206109"/>
            <a:ext cx="12177403" cy="442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8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Research Funnel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</dc:title>
  <dc:creator>Michael Brettlecker</dc:creator>
  <cp:lastModifiedBy>Michael Brettlecker</cp:lastModifiedBy>
  <cp:revision>4</cp:revision>
  <dcterms:created xsi:type="dcterms:W3CDTF">2020-10-28T15:35:40Z</dcterms:created>
  <dcterms:modified xsi:type="dcterms:W3CDTF">2020-10-29T16:07:12Z</dcterms:modified>
</cp:coreProperties>
</file>