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6" r:id="rId3"/>
    <p:sldId id="264" r:id="rId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A338B-B397-4F76-834B-8F2B2F41A664}" v="4" dt="2020-11-25T17:47:42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11/26/2020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11/26/2020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11/26/2020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364239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005D2-2931-4611-BDFF-13FB0FA6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BBB – Fehler 1020</a:t>
            </a:r>
            <a:endParaRPr lang="LID4096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37F3CB-C587-4ED1-BD0C-0B65FB9B0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Meeting nur über Audio beitreten</a:t>
            </a:r>
          </a:p>
          <a:p>
            <a:endParaRPr lang="de-AT" dirty="0"/>
          </a:p>
          <a:p>
            <a:r>
              <a:rPr lang="de-AT" dirty="0"/>
              <a:t>Webcam aktivieren</a:t>
            </a:r>
          </a:p>
          <a:p>
            <a:endParaRPr lang="de-AT" dirty="0"/>
          </a:p>
          <a:p>
            <a:r>
              <a:rPr lang="de-AT" dirty="0"/>
              <a:t>Firefox</a:t>
            </a:r>
          </a:p>
          <a:p>
            <a:endParaRPr lang="de-AT" dirty="0"/>
          </a:p>
          <a:p>
            <a:r>
              <a:rPr lang="de-AT" dirty="0"/>
              <a:t>-&gt; Fehler 1020 / Keine Verbindung zum Server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1312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074ED-52DD-44B4-A3CF-ADEF9C5D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DC85961-CD01-40C4-8319-39AC3C905A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704" y="816637"/>
            <a:ext cx="12230956" cy="47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18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BBB – Fehler 1020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</dc:title>
  <dc:creator>Michael Brettlecker</dc:creator>
  <cp:lastModifiedBy>Michael Brettlecker</cp:lastModifiedBy>
  <cp:revision>6</cp:revision>
  <dcterms:created xsi:type="dcterms:W3CDTF">2020-10-28T15:35:40Z</dcterms:created>
  <dcterms:modified xsi:type="dcterms:W3CDTF">2020-11-25T17:58:22Z</dcterms:modified>
</cp:coreProperties>
</file>