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>
        <p:scale>
          <a:sx n="93" d="100"/>
          <a:sy n="93" d="100"/>
        </p:scale>
        <p:origin x="44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A6DF259-8B30-45C6-96CC-947F6DE37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97928754-D296-41F8-A9B0-4AC834F995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0F1F2F9E-7E9C-406F-9A33-29AC37A09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15F6A8C5-753F-4212-9408-58F9AD566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9A7F4DF7-3734-48DE-A7B9-42D56B85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23412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2379063-E195-480F-B5AB-07E43303A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4532BD4C-6719-48BC-A411-919BBF0497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63A63F8D-FAC0-42B5-96D4-DA9A49E5F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0E2D254C-AAC6-4815-A164-4C7C9BCF5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18883766-7282-449E-A65F-9A16338D8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63997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>
            <a:extLst>
              <a:ext uri="{FF2B5EF4-FFF2-40B4-BE49-F238E27FC236}">
                <a16:creationId xmlns:a16="http://schemas.microsoft.com/office/drawing/2014/main" id="{9B224B27-87D8-4D18-A4DA-0B15DEB797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9F04A8FF-17BE-4E5E-A7AA-47F154D03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67785F91-FF6A-40B0-95CC-93DCEF44D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5972DAF5-4F17-4591-B21E-794251E60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054C10BC-9548-46C5-ADF2-0CAB65BCE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18501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D44431A-9380-491A-AB63-3AF1B591C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AE166DA-AA08-4B7C-B108-58FCEBBC3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949384B1-FC64-43F6-B628-F5E507A1A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260B1B93-D98A-4557-915F-1803D7131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443B6B8C-5F62-43D8-97F4-B291D0D81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5034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40A0F10-44F1-451E-A1E5-79908B082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41A79DEE-086F-405D-A476-BB69EF506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AB04A0FB-23C1-4DDE-AF65-3C8197B4E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43BCA87E-DFC4-489B-AA00-90C48F69E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57A7F317-AECA-4747-8FCC-8DBA2DC6A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65505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D7D0B47-FBF2-42A3-B9D4-E263F4B12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2D82509-3402-4AA0-BD17-E376CF06F7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94EF7694-FC21-4DDD-920D-581140A7B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9DEA58EA-0749-425B-9F71-061D8C96F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A81579F9-42FD-419A-B3B4-6C5D45A51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DAC098C2-E670-4FB4-A4DC-27CC1C1F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185161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A1CEF2A-2A67-4F83-9464-B51F4B72E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2CB8D00D-D362-4B35-A5F5-F13C3E85B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983CE92E-9D30-41FD-B7A6-63AE52F69B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5" name="Текстов контейнер 4">
            <a:extLst>
              <a:ext uri="{FF2B5EF4-FFF2-40B4-BE49-F238E27FC236}">
                <a16:creationId xmlns:a16="http://schemas.microsoft.com/office/drawing/2014/main" id="{708737C0-0B12-4E75-BE13-C380F0A60A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>
            <a:extLst>
              <a:ext uri="{FF2B5EF4-FFF2-40B4-BE49-F238E27FC236}">
                <a16:creationId xmlns:a16="http://schemas.microsoft.com/office/drawing/2014/main" id="{B86C49AC-79E3-4006-9A63-FFCC891359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7" name="Контейнер за дата 6">
            <a:extLst>
              <a:ext uri="{FF2B5EF4-FFF2-40B4-BE49-F238E27FC236}">
                <a16:creationId xmlns:a16="http://schemas.microsoft.com/office/drawing/2014/main" id="{BBE8C04A-8B17-43FC-97D3-F5AA14C4D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8" name="Контейнер за долния колонтитул 7">
            <a:extLst>
              <a:ext uri="{FF2B5EF4-FFF2-40B4-BE49-F238E27FC236}">
                <a16:creationId xmlns:a16="http://schemas.microsoft.com/office/drawing/2014/main" id="{26511DF4-F3AF-4CF1-BAF4-640C8DF29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Контейнер за номер на слайда 8">
            <a:extLst>
              <a:ext uri="{FF2B5EF4-FFF2-40B4-BE49-F238E27FC236}">
                <a16:creationId xmlns:a16="http://schemas.microsoft.com/office/drawing/2014/main" id="{5A383D26-088F-4DFF-8D20-C80B75896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026584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C16D598-0262-4E16-8AD2-BB18F4804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дата 2">
            <a:extLst>
              <a:ext uri="{FF2B5EF4-FFF2-40B4-BE49-F238E27FC236}">
                <a16:creationId xmlns:a16="http://schemas.microsoft.com/office/drawing/2014/main" id="{BC3F0145-910B-4817-95F3-AFE9A68E1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4" name="Контейнер за долния колонтитул 3">
            <a:extLst>
              <a:ext uri="{FF2B5EF4-FFF2-40B4-BE49-F238E27FC236}">
                <a16:creationId xmlns:a16="http://schemas.microsoft.com/office/drawing/2014/main" id="{992B52FE-8E99-4633-B83D-5C190E0D4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Контейнер за номер на слайда 4">
            <a:extLst>
              <a:ext uri="{FF2B5EF4-FFF2-40B4-BE49-F238E27FC236}">
                <a16:creationId xmlns:a16="http://schemas.microsoft.com/office/drawing/2014/main" id="{06E93B2A-20C3-43EE-B620-403DF46C1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2531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>
            <a:extLst>
              <a:ext uri="{FF2B5EF4-FFF2-40B4-BE49-F238E27FC236}">
                <a16:creationId xmlns:a16="http://schemas.microsoft.com/office/drawing/2014/main" id="{B8BD758E-1E73-4A83-8FEF-370AD65D2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3" name="Контейнер за долния колонтитул 2">
            <a:extLst>
              <a:ext uri="{FF2B5EF4-FFF2-40B4-BE49-F238E27FC236}">
                <a16:creationId xmlns:a16="http://schemas.microsoft.com/office/drawing/2014/main" id="{AE138D2A-5591-4738-AC48-6DE6ED594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Контейнер за номер на слайда 3">
            <a:extLst>
              <a:ext uri="{FF2B5EF4-FFF2-40B4-BE49-F238E27FC236}">
                <a16:creationId xmlns:a16="http://schemas.microsoft.com/office/drawing/2014/main" id="{76FDC75A-7E56-4891-B93B-4CDA97B2F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341460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59F5A2D-31F1-4273-8415-6CB864761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AA4E026-643F-423C-9948-E664CE316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D923D823-07C4-41B4-9122-BF93A18422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7D46EA42-7B0A-4BCE-99DC-4B5C1408A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8DCE81FD-44FB-4398-84A8-C1E8B3284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21843241-3CCF-4889-9154-1A0CB1F3C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24987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362F2A1-185D-4AF7-8046-32E74A6A6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картина 2">
            <a:extLst>
              <a:ext uri="{FF2B5EF4-FFF2-40B4-BE49-F238E27FC236}">
                <a16:creationId xmlns:a16="http://schemas.microsoft.com/office/drawing/2014/main" id="{008EE125-BEF0-46EB-B1BA-219A55E119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T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34EADF97-98E4-4EB4-BB05-5BC14F9D5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CDD5FB4C-C136-4E3B-9B67-343D1F485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20EDB90B-FA3D-4654-A4C1-10F332BB2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07533160-D5FA-4AF6-BACC-2041F4BBD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128137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>
            <a:extLst>
              <a:ext uri="{FF2B5EF4-FFF2-40B4-BE49-F238E27FC236}">
                <a16:creationId xmlns:a16="http://schemas.microsoft.com/office/drawing/2014/main" id="{BD085AE7-1C95-4EBD-AB72-3DE30635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E0ACC289-7BA5-4152-A8EC-3103C4A30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0341FF59-717F-4B00-BE2F-46E47043D4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55DAD141-5CA6-44AA-A3FB-3F2EC56621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4EE1123D-FBAB-4DD6-911B-DD96D1E44E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161015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2B00772-24E0-442B-AE0D-22A068B144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500" dirty="0"/>
              <a:t>Cost comparisons between open-source and proprietary software </a:t>
            </a:r>
            <a:endParaRPr lang="en-AT" sz="3500" dirty="0"/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80E17299-991C-4A5E-8D57-13A3C22A38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316125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CCE6D02-C082-420F-8859-01B1A7A2F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  <a:endParaRPr lang="en-AT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C76A9ED-56B1-459B-A82F-D34DA729E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0057"/>
            <a:ext cx="10515600" cy="4086906"/>
          </a:xfrm>
        </p:spPr>
        <p:txBody>
          <a:bodyPr>
            <a:normAutofit/>
          </a:bodyPr>
          <a:lstStyle/>
          <a:p>
            <a:r>
              <a:rPr lang="en-US" dirty="0"/>
              <a:t>1 The economics behind software development</a:t>
            </a:r>
          </a:p>
          <a:p>
            <a:r>
              <a:rPr lang="en-US" dirty="0"/>
              <a:t>2 How to estimate the costs of a software development project?</a:t>
            </a:r>
          </a:p>
          <a:p>
            <a:r>
              <a:rPr lang="en-US" dirty="0"/>
              <a:t>3 Open-source software and its economic sense</a:t>
            </a:r>
          </a:p>
          <a:p>
            <a:r>
              <a:rPr lang="en-US" dirty="0"/>
              <a:t>4 The motivation to be part of community opensource project </a:t>
            </a:r>
          </a:p>
          <a:p>
            <a:r>
              <a:rPr lang="en-US" dirty="0"/>
              <a:t>5 How similar/different are open-source and proprietary firms in their production and selling approaches </a:t>
            </a:r>
          </a:p>
          <a:p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3755456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B4DD695-B537-4DF2-A667-579116C8E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Gannt Chart</a:t>
            </a:r>
            <a:endParaRPr lang="en-AT" dirty="0"/>
          </a:p>
        </p:txBody>
      </p:sp>
      <p:pic>
        <p:nvPicPr>
          <p:cNvPr id="5" name="Контейнер за съдържание 4">
            <a:extLst>
              <a:ext uri="{FF2B5EF4-FFF2-40B4-BE49-F238E27FC236}">
                <a16:creationId xmlns:a16="http://schemas.microsoft.com/office/drawing/2014/main" id="{95C66A4C-91BA-44D5-B41D-C5308EC7DA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34" y="2131308"/>
            <a:ext cx="8533185" cy="4001359"/>
          </a:xfrm>
        </p:spPr>
      </p:pic>
    </p:spTree>
    <p:extLst>
      <p:ext uri="{BB962C8B-B14F-4D97-AF65-F5344CB8AC3E}">
        <p14:creationId xmlns:p14="http://schemas.microsoft.com/office/powerpoint/2010/main" val="9982422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63</Words>
  <Application>Microsoft Office PowerPoint</Application>
  <PresentationFormat>Широк екран</PresentationFormat>
  <Paragraphs>8</Paragraphs>
  <Slides>3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на Office</vt:lpstr>
      <vt:lpstr>Cost comparisons between open-source and proprietary software </vt:lpstr>
      <vt:lpstr>Table of contents</vt:lpstr>
      <vt:lpstr>Gannt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comparisons between open-source and proprietary software</dc:title>
  <dc:creator>dzhandimitrov@gmail.com</dc:creator>
  <cp:lastModifiedBy>dzhandimitrov@gmail.com</cp:lastModifiedBy>
  <cp:revision>2</cp:revision>
  <dcterms:created xsi:type="dcterms:W3CDTF">2020-12-17T02:47:29Z</dcterms:created>
  <dcterms:modified xsi:type="dcterms:W3CDTF">2020-12-17T03:15:45Z</dcterms:modified>
</cp:coreProperties>
</file>