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5"/>
  </p:notesMasterIdLst>
  <p:sldIdLst>
    <p:sldId id="263" r:id="rId2"/>
    <p:sldId id="261" r:id="rId3"/>
    <p:sldId id="262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49"/>
    <p:restoredTop sz="94724"/>
  </p:normalViewPr>
  <p:slideViewPr>
    <p:cSldViewPr snapToGrid="0" snapToObjects="1" showGuides="1">
      <p:cViewPr varScale="1">
        <p:scale>
          <a:sx n="127" d="100"/>
          <a:sy n="127" d="100"/>
        </p:scale>
        <p:origin x="77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F7DF0-E768-5D45-9C96-07DAD55969FC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3FABD-5757-9343-A737-B25E110A8F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07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4C17B-B6FD-F746-8CFE-ED2BDA9146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4C73DB-7C93-054B-BC58-69B43C1831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4590D4-7274-C14D-8C6F-6AFAAE86A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CE0C-7EB8-B94B-BA1B-E3B22EC75A35}" type="datetime1">
              <a:rPr lang="de-AT" smtClean="0"/>
              <a:t>16.12.20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1DB933-29CC-5F48-B200-084A505D2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07497A-42C9-024D-BD68-3FADE54B2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95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85B17-EA1B-624C-AA8F-45C3F6C10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C2F1573-4455-EE4F-BEA4-5A078F83E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C7979A-DA43-2942-A2DF-661678B2B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74D-1CA1-6347-9021-A05EC5E98B61}" type="datetime1">
              <a:rPr lang="de-AT" smtClean="0"/>
              <a:t>16.12.20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BD7581-E8B3-9F47-ADC3-39DA70A7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4EAE65-8EA1-514C-9348-597ED2CB4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77660FB-E581-AC40-A440-06DD2F913D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556DB6-A2DD-E84D-A294-E1529615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68FDF1-28F4-2348-8DA9-F5408E0EA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90104-4B48-E940-810C-7EC0FCFF766E}" type="datetime1">
              <a:rPr lang="de-AT" smtClean="0"/>
              <a:t>16.12.20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5B5006-BD3B-9140-914D-E2539A385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F9CF37-5A88-ED42-8417-92D092822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87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3764D-CDB0-8544-BBC6-5614A55F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AF3BD8-0E5C-7140-99CF-31992A535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AE104C-1FD9-4F42-9CD7-971C79D0A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B5CD-7B3F-664A-9A1C-5952DF12DF92}" type="datetime1">
              <a:rPr lang="de-AT" smtClean="0"/>
              <a:t>16.12.20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2E9014-CE66-DA48-A849-54DA8B95B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41A258-7A65-F845-AC57-28DEB23D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524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AF7566-3A42-5E40-9089-84C92A6E6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DA7ECC-0482-8B45-A0E0-66DD339DC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CFAD73-E9D7-9E4F-95D1-6019F98FF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2F77-1170-014E-863C-4DED92520FFB}" type="datetime1">
              <a:rPr lang="de-AT" smtClean="0"/>
              <a:t>16.12.20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27BFB8-3A06-174E-B7E7-03BC65A2C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00086E-812A-A04F-A2A9-590BEFEF4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48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343E0-76B7-F54C-B539-8EBF76ABF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A7EB4A-4142-7F40-8877-A8ED932352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D71030-ACE1-1441-8924-35E3B8418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DF98B3-201A-834C-893F-6F97C30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384A-97FE-9341-BDEE-06A3CB4D24C4}" type="datetime1">
              <a:rPr lang="de-AT" smtClean="0"/>
              <a:t>16.12.20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3777BC1-5FF3-DE41-8614-4E90865CF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7C2A1C-AFB6-044D-B89B-C95F9F4B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84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935D94-D87F-5C40-B24C-0D77C341D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CA1AA4-945E-4C46-94AA-E66E61FC7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458C8FA-946D-864E-A88C-7AD7FFB12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7B21F63-E951-0948-9CAB-8F1B19D2C7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EFCF5E6-85C8-1048-9389-BC5A800325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DC8641E-A249-9C42-9B82-D29210EC7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0016F-88B7-074E-A2FA-1E925995C729}" type="datetime1">
              <a:rPr lang="de-AT" smtClean="0"/>
              <a:t>16.12.20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C966DF-FAFC-C74D-BF5B-D726910B5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550DC6F-5D7B-D04C-B95F-340EEE0C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96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637AA-4FC7-DA4F-B2AD-51A2FD28A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DA0121-A430-644C-B836-B470751E8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13D0-DE85-CA4A-9A76-7E157EECC34A}" type="datetime1">
              <a:rPr lang="de-AT" smtClean="0"/>
              <a:t>16.12.20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0D70F8-83C5-054A-9FF5-36DDB6C16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15694E-06CD-1247-8E8F-6C0A3337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79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0277BFC-050E-6840-AB46-15D0BC844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9506-2FA2-0244-973F-62743DCA5110}" type="datetime1">
              <a:rPr lang="de-AT" smtClean="0"/>
              <a:t>16.12.20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9C321D7-8ED9-434A-85DA-D40857603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7C886F-B3E9-8147-A40A-496F0FAD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2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9E026-0211-A34A-9BB6-49EDFCC3E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F504D1-F20B-6F47-8202-F6EDE1AFE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41FD34-D7FE-234B-9274-92FC1EF06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C38612-6F19-4145-9A95-D4C6238CC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6B7F-B671-9D44-84DC-C7629B16FD6F}" type="datetime1">
              <a:rPr lang="de-AT" smtClean="0"/>
              <a:t>16.12.20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BBB2DE-8399-E144-9174-552C690DF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0A95A3-476D-F540-A393-C5210C7FC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4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A250F6-D455-0541-A9EE-1CBA4619E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9B65850-92E7-1A4E-9DCF-099AF24602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64A1B12-1BB2-8640-8DEA-78EDDC70E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65C770-510C-6540-9FC1-347132AA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B306-C04C-B440-BC4D-FC50DFDA46E6}" type="datetime1">
              <a:rPr lang="de-AT" smtClean="0"/>
              <a:t>16.12.20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64B247-E07B-CB46-B479-7013E6EC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AF0E9D-FB34-DE49-A1B5-0C82D56A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6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A36BD41-2EE5-E24E-B53C-667A215AA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77CB23-5F59-2945-B7E6-3FDEB9D98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E1D04F-2216-2740-B5AF-826EA66FE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68A88-5824-A24D-9043-7914CD9F8585}" type="datetime1">
              <a:rPr lang="de-AT" smtClean="0"/>
              <a:t>16.12.20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27B5C1-BFE4-7E48-A085-1A3BD2E472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536916-9779-194E-BCFD-D19C59BAB4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97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740201-CA0C-8F42-818D-5824DA41A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5173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Proprietary vs. Open Source  Software Markets in IT: </a:t>
            </a:r>
            <a:r>
              <a:rPr lang="en-US" dirty="0"/>
              <a:t>Apple, Microsoft, Google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78C49D8-F302-764C-80C8-C1E20F2BD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929373"/>
          </a:xfrm>
        </p:spPr>
        <p:txBody>
          <a:bodyPr/>
          <a:lstStyle/>
          <a:p>
            <a:r>
              <a:rPr lang="de-DE" dirty="0" err="1"/>
              <a:t>from</a:t>
            </a:r>
            <a:r>
              <a:rPr lang="de-DE" dirty="0"/>
              <a:t> Gregor </a:t>
            </a:r>
            <a:r>
              <a:rPr lang="de-DE" dirty="0" err="1"/>
              <a:t>Koppensteiner</a:t>
            </a:r>
            <a:endParaRPr lang="de-DE" dirty="0"/>
          </a:p>
          <a:p>
            <a:r>
              <a:rPr lang="de-DE" dirty="0"/>
              <a:t>h11801956</a:t>
            </a:r>
          </a:p>
        </p:txBody>
      </p:sp>
    </p:spTree>
    <p:extLst>
      <p:ext uri="{BB962C8B-B14F-4D97-AF65-F5344CB8AC3E}">
        <p14:creationId xmlns:p14="http://schemas.microsoft.com/office/powerpoint/2010/main" val="200458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E25B2-E2D3-9E41-A67B-C70BCB505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Table </a:t>
            </a:r>
            <a:r>
              <a:rPr lang="de-DE" sz="4000" dirty="0" err="1"/>
              <a:t>of</a:t>
            </a:r>
            <a:r>
              <a:rPr lang="de-DE" sz="4000" dirty="0"/>
              <a:t> </a:t>
            </a:r>
            <a:r>
              <a:rPr lang="de-DE" sz="4000" dirty="0" err="1"/>
              <a:t>contents</a:t>
            </a:r>
            <a:endParaRPr lang="de-DE" sz="4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E0A734-9CA4-D248-A299-9AB7F383A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50076" cy="4351338"/>
          </a:xfrm>
        </p:spPr>
        <p:txBody>
          <a:bodyPr>
            <a:normAutofit/>
          </a:bodyPr>
          <a:lstStyle/>
          <a:p>
            <a:r>
              <a:rPr lang="en-US" dirty="0"/>
              <a:t>1 Introduction ✓ </a:t>
            </a:r>
          </a:p>
          <a:p>
            <a:r>
              <a:rPr lang="en-US" dirty="0"/>
              <a:t>2 Theoretical Principles ✓</a:t>
            </a:r>
          </a:p>
          <a:p>
            <a:pPr lvl="1"/>
            <a:r>
              <a:rPr lang="en-US" dirty="0"/>
              <a:t>2.1 Proprietary Software ✓</a:t>
            </a:r>
          </a:p>
          <a:p>
            <a:pPr lvl="2"/>
            <a:r>
              <a:rPr lang="en-US" dirty="0"/>
              <a:t>2.1.1 Historical Background and Principles ✓</a:t>
            </a:r>
          </a:p>
          <a:p>
            <a:pPr lvl="2"/>
            <a:r>
              <a:rPr lang="en-US" dirty="0"/>
              <a:t>2.1.2 Borderline ✓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2.2 Open Source Software ✓</a:t>
            </a:r>
          </a:p>
          <a:p>
            <a:pPr lvl="2"/>
            <a:r>
              <a:rPr lang="en-US" dirty="0"/>
              <a:t>2.2.1Historical Background and Principles ✓</a:t>
            </a:r>
          </a:p>
          <a:p>
            <a:pPr lvl="2"/>
            <a:r>
              <a:rPr lang="en-US" dirty="0"/>
              <a:t>2.2.2 Borderline ✓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520D3576-CE7B-9B47-8ACC-26FDCD897210}"/>
              </a:ext>
            </a:extLst>
          </p:cNvPr>
          <p:cNvSpPr txBox="1">
            <a:spLocks/>
          </p:cNvSpPr>
          <p:nvPr/>
        </p:nvSpPr>
        <p:spPr>
          <a:xfrm>
            <a:off x="5888275" y="1825625"/>
            <a:ext cx="5636317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 Comparison ✓</a:t>
            </a:r>
            <a:endParaRPr lang="de-AT" dirty="0"/>
          </a:p>
          <a:p>
            <a:r>
              <a:rPr lang="en-US" dirty="0"/>
              <a:t>4 Proprietary and open source markets in a business context ✓</a:t>
            </a:r>
            <a:endParaRPr lang="de-AT" dirty="0"/>
          </a:p>
          <a:p>
            <a:r>
              <a:rPr lang="en-US" dirty="0"/>
              <a:t>5 Proprietary and open software in the big 3 techs companies ✓</a:t>
            </a:r>
            <a:endParaRPr lang="de-AT" dirty="0"/>
          </a:p>
          <a:p>
            <a:pPr lvl="1"/>
            <a:r>
              <a:rPr lang="en-US" dirty="0"/>
              <a:t>5.1. Apple ✓</a:t>
            </a:r>
            <a:endParaRPr lang="de-AT" dirty="0"/>
          </a:p>
          <a:p>
            <a:pPr lvl="1"/>
            <a:r>
              <a:rPr lang="en-US" dirty="0"/>
              <a:t>5.2. Microsoft ✓</a:t>
            </a:r>
            <a:endParaRPr lang="de-AT" dirty="0"/>
          </a:p>
          <a:p>
            <a:pPr lvl="1"/>
            <a:r>
              <a:rPr lang="en-US" dirty="0"/>
              <a:t>5.3. Google ✓</a:t>
            </a:r>
            <a:endParaRPr lang="de-AT" dirty="0"/>
          </a:p>
          <a:p>
            <a:r>
              <a:rPr lang="en-US" dirty="0"/>
              <a:t>6 The Distribution of Proprietary and Open Source Software ✓</a:t>
            </a:r>
            <a:endParaRPr lang="de-AT" strike="sngStrike" dirty="0"/>
          </a:p>
          <a:p>
            <a:r>
              <a:rPr lang="en-US" dirty="0"/>
              <a:t>7 Conclusion and Discussion ✓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C5B3D1-4B47-E045-98F8-6C5447B32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36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66042-CC3B-A143-ABE9-C5D5F4609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Gantt Chart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E18559B-2F70-1E42-982A-F720AC82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3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6785EC8-C9F3-7C49-8143-D5D677A03B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39" b="-1349"/>
          <a:stretch/>
        </p:blipFill>
        <p:spPr>
          <a:xfrm>
            <a:off x="2022171" y="1798654"/>
            <a:ext cx="8147658" cy="359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679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112</Words>
  <Application>Microsoft Macintosh PowerPoint</Application>
  <PresentationFormat>Breitbild</PresentationFormat>
  <Paragraphs>24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Proprietary vs. Open Source  Software Markets in IT: Apple, Microsoft, Google</vt:lpstr>
      <vt:lpstr>Table of contents</vt:lpstr>
      <vt:lpstr>Gantt Chart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Proprietary vs. Open Markets in IT: Apple, Microsoft, Google </dc:title>
  <dc:creator>Gregor Koppensteiner</dc:creator>
  <cp:lastModifiedBy>Gregor Koppensteiner</cp:lastModifiedBy>
  <cp:revision>32</cp:revision>
  <dcterms:created xsi:type="dcterms:W3CDTF">2020-10-14T08:21:17Z</dcterms:created>
  <dcterms:modified xsi:type="dcterms:W3CDTF">2020-12-16T19:03:46Z</dcterms:modified>
</cp:coreProperties>
</file>