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A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zhandimitrov@gmail.com" initials="d" lastIdx="1" clrIdx="0">
    <p:extLst>
      <p:ext uri="{19B8F6BF-5375-455C-9EA6-DF929625EA0E}">
        <p15:presenceInfo xmlns:p15="http://schemas.microsoft.com/office/powerpoint/2012/main" userId="f6749fc72d23a0b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F21E92-E8DA-46C7-B742-84C9AF3D5DC6}" v="1" dt="2020-12-17T21:16:02.6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>
        <p:scale>
          <a:sx n="68" d="100"/>
          <a:sy n="68" d="100"/>
        </p:scale>
        <p:origin x="88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zhandimitrov@gmail.com" userId="f6749fc72d23a0bf" providerId="LiveId" clId="{5CF21E92-E8DA-46C7-B742-84C9AF3D5DC6}"/>
    <pc:docChg chg="undo custSel mod modSld">
      <pc:chgData name="dzhandimitrov@gmail.com" userId="f6749fc72d23a0bf" providerId="LiveId" clId="{5CF21E92-E8DA-46C7-B742-84C9AF3D5DC6}" dt="2020-12-17T21:25:43.740" v="410" actId="255"/>
      <pc:docMkLst>
        <pc:docMk/>
      </pc:docMkLst>
      <pc:sldChg chg="addSp delSp modSp mod setBg">
        <pc:chgData name="dzhandimitrov@gmail.com" userId="f6749fc72d23a0bf" providerId="LiveId" clId="{5CF21E92-E8DA-46C7-B742-84C9AF3D5DC6}" dt="2020-12-17T21:22:10.718" v="353" actId="26606"/>
        <pc:sldMkLst>
          <pc:docMk/>
          <pc:sldMk cId="4221434080" sldId="256"/>
        </pc:sldMkLst>
        <pc:spChg chg="mod">
          <ac:chgData name="dzhandimitrov@gmail.com" userId="f6749fc72d23a0bf" providerId="LiveId" clId="{5CF21E92-E8DA-46C7-B742-84C9AF3D5DC6}" dt="2020-12-17T21:22:10.718" v="353" actId="26606"/>
          <ac:spMkLst>
            <pc:docMk/>
            <pc:sldMk cId="4221434080" sldId="256"/>
            <ac:spMk id="2" creationId="{C4DD8921-D090-45C6-A72C-5E4678D46283}"/>
          </ac:spMkLst>
        </pc:spChg>
        <pc:spChg chg="mod">
          <ac:chgData name="dzhandimitrov@gmail.com" userId="f6749fc72d23a0bf" providerId="LiveId" clId="{5CF21E92-E8DA-46C7-B742-84C9AF3D5DC6}" dt="2020-12-17T21:22:10.718" v="353" actId="26606"/>
          <ac:spMkLst>
            <pc:docMk/>
            <pc:sldMk cId="4221434080" sldId="256"/>
            <ac:spMk id="3" creationId="{23181370-BD5E-43DF-A277-1BA84652E1A1}"/>
          </ac:spMkLst>
        </pc:spChg>
        <pc:spChg chg="add del">
          <ac:chgData name="dzhandimitrov@gmail.com" userId="f6749fc72d23a0bf" providerId="LiveId" clId="{5CF21E92-E8DA-46C7-B742-84C9AF3D5DC6}" dt="2020-12-17T21:22:10.718" v="353" actId="26606"/>
          <ac:spMkLst>
            <pc:docMk/>
            <pc:sldMk cId="4221434080" sldId="256"/>
            <ac:spMk id="8" creationId="{9095C1F4-AE7F-44E4-8693-40D3D6831140}"/>
          </ac:spMkLst>
        </pc:spChg>
        <pc:spChg chg="add del">
          <ac:chgData name="dzhandimitrov@gmail.com" userId="f6749fc72d23a0bf" providerId="LiveId" clId="{5CF21E92-E8DA-46C7-B742-84C9AF3D5DC6}" dt="2020-12-17T21:22:10.718" v="353" actId="26606"/>
          <ac:spMkLst>
            <pc:docMk/>
            <pc:sldMk cId="4221434080" sldId="256"/>
            <ac:spMk id="14" creationId="{871AEA07-1E14-44B4-8E55-64EF049CD66F}"/>
          </ac:spMkLst>
        </pc:spChg>
        <pc:grpChg chg="add del">
          <ac:chgData name="dzhandimitrov@gmail.com" userId="f6749fc72d23a0bf" providerId="LiveId" clId="{5CF21E92-E8DA-46C7-B742-84C9AF3D5DC6}" dt="2020-12-17T21:22:10.718" v="353" actId="26606"/>
          <ac:grpSpMkLst>
            <pc:docMk/>
            <pc:sldMk cId="4221434080" sldId="256"/>
            <ac:grpSpMk id="10" creationId="{8734DDD3-F723-4DD3-8ABE-EC0B2AC87D74}"/>
          </ac:grpSpMkLst>
        </pc:grpChg>
      </pc:sldChg>
      <pc:sldChg chg="addSp delSp modSp mod">
        <pc:chgData name="dzhandimitrov@gmail.com" userId="f6749fc72d23a0bf" providerId="LiveId" clId="{5CF21E92-E8DA-46C7-B742-84C9AF3D5DC6}" dt="2020-12-17T21:21:55.947" v="351" actId="26606"/>
        <pc:sldMkLst>
          <pc:docMk/>
          <pc:sldMk cId="204501116" sldId="257"/>
        </pc:sldMkLst>
        <pc:spChg chg="mod">
          <ac:chgData name="dzhandimitrov@gmail.com" userId="f6749fc72d23a0bf" providerId="LiveId" clId="{5CF21E92-E8DA-46C7-B742-84C9AF3D5DC6}" dt="2020-12-17T21:21:55.947" v="351" actId="26606"/>
          <ac:spMkLst>
            <pc:docMk/>
            <pc:sldMk cId="204501116" sldId="257"/>
            <ac:spMk id="2" creationId="{B8404E87-A6E7-41D3-BAD3-8CC0D5639DD3}"/>
          </ac:spMkLst>
        </pc:spChg>
        <pc:spChg chg="mod">
          <ac:chgData name="dzhandimitrov@gmail.com" userId="f6749fc72d23a0bf" providerId="LiveId" clId="{5CF21E92-E8DA-46C7-B742-84C9AF3D5DC6}" dt="2020-12-17T21:21:55.947" v="351" actId="26606"/>
          <ac:spMkLst>
            <pc:docMk/>
            <pc:sldMk cId="204501116" sldId="257"/>
            <ac:spMk id="3" creationId="{F7F1CD61-0742-4BA4-AD1C-44E747D9A81C}"/>
          </ac:spMkLst>
        </pc:spChg>
        <pc:spChg chg="add del">
          <ac:chgData name="dzhandimitrov@gmail.com" userId="f6749fc72d23a0bf" providerId="LiveId" clId="{5CF21E92-E8DA-46C7-B742-84C9AF3D5DC6}" dt="2020-12-17T21:21:55.947" v="351" actId="26606"/>
          <ac:spMkLst>
            <pc:docMk/>
            <pc:sldMk cId="204501116" sldId="257"/>
            <ac:spMk id="20" creationId="{85016AEC-0320-4ED0-8ECB-FE11DDDFE17A}"/>
          </ac:spMkLst>
        </pc:spChg>
        <pc:spChg chg="add del">
          <ac:chgData name="dzhandimitrov@gmail.com" userId="f6749fc72d23a0bf" providerId="LiveId" clId="{5CF21E92-E8DA-46C7-B742-84C9AF3D5DC6}" dt="2020-12-17T21:21:55.947" v="351" actId="26606"/>
          <ac:spMkLst>
            <pc:docMk/>
            <pc:sldMk cId="204501116" sldId="257"/>
            <ac:spMk id="21" creationId="{D3CDB30C-1F82-41E6-A067-831D6E89184F}"/>
          </ac:spMkLst>
        </pc:spChg>
        <pc:spChg chg="add del">
          <ac:chgData name="dzhandimitrov@gmail.com" userId="f6749fc72d23a0bf" providerId="LiveId" clId="{5CF21E92-E8DA-46C7-B742-84C9AF3D5DC6}" dt="2020-12-17T21:21:55.947" v="351" actId="26606"/>
          <ac:spMkLst>
            <pc:docMk/>
            <pc:sldMk cId="204501116" sldId="257"/>
            <ac:spMk id="22" creationId="{2DDA86DD-F997-4F66-A87C-5B58AB6D19EC}"/>
          </ac:spMkLst>
        </pc:spChg>
        <pc:spChg chg="add del">
          <ac:chgData name="dzhandimitrov@gmail.com" userId="f6749fc72d23a0bf" providerId="LiveId" clId="{5CF21E92-E8DA-46C7-B742-84C9AF3D5DC6}" dt="2020-12-17T21:21:55.947" v="351" actId="26606"/>
          <ac:spMkLst>
            <pc:docMk/>
            <pc:sldMk cId="204501116" sldId="257"/>
            <ac:spMk id="23" creationId="{D241B827-437E-40A3-A732-669230D6A5BC}"/>
          </ac:spMkLst>
        </pc:spChg>
        <pc:spChg chg="add del">
          <ac:chgData name="dzhandimitrov@gmail.com" userId="f6749fc72d23a0bf" providerId="LiveId" clId="{5CF21E92-E8DA-46C7-B742-84C9AF3D5DC6}" dt="2020-12-17T21:21:51.562" v="348" actId="26606"/>
          <ac:spMkLst>
            <pc:docMk/>
            <pc:sldMk cId="204501116" sldId="257"/>
            <ac:spMk id="28" creationId="{B6CDA21F-E7AF-4C75-8395-33F58D5B0E45}"/>
          </ac:spMkLst>
        </pc:spChg>
        <pc:spChg chg="add del">
          <ac:chgData name="dzhandimitrov@gmail.com" userId="f6749fc72d23a0bf" providerId="LiveId" clId="{5CF21E92-E8DA-46C7-B742-84C9AF3D5DC6}" dt="2020-12-17T21:21:55.919" v="350" actId="26606"/>
          <ac:spMkLst>
            <pc:docMk/>
            <pc:sldMk cId="204501116" sldId="257"/>
            <ac:spMk id="34" creationId="{CBC4F608-B4B8-48C3-9572-C0F061B1CD99}"/>
          </ac:spMkLst>
        </pc:spChg>
        <pc:spChg chg="add del">
          <ac:chgData name="dzhandimitrov@gmail.com" userId="f6749fc72d23a0bf" providerId="LiveId" clId="{5CF21E92-E8DA-46C7-B742-84C9AF3D5DC6}" dt="2020-12-17T21:21:51.562" v="348" actId="26606"/>
          <ac:spMkLst>
            <pc:docMk/>
            <pc:sldMk cId="204501116" sldId="257"/>
            <ac:spMk id="35" creationId="{D5B0017B-2ECA-49AF-B397-DC140825DF8D}"/>
          </ac:spMkLst>
        </pc:spChg>
        <pc:spChg chg="add del">
          <ac:chgData name="dzhandimitrov@gmail.com" userId="f6749fc72d23a0bf" providerId="LiveId" clId="{5CF21E92-E8DA-46C7-B742-84C9AF3D5DC6}" dt="2020-12-17T21:21:55.919" v="350" actId="26606"/>
          <ac:spMkLst>
            <pc:docMk/>
            <pc:sldMk cId="204501116" sldId="257"/>
            <ac:spMk id="39" creationId="{4DA718D0-4865-4629-8134-44F68D41D574}"/>
          </ac:spMkLst>
        </pc:spChg>
        <pc:spChg chg="add">
          <ac:chgData name="dzhandimitrov@gmail.com" userId="f6749fc72d23a0bf" providerId="LiveId" clId="{5CF21E92-E8DA-46C7-B742-84C9AF3D5DC6}" dt="2020-12-17T21:21:55.947" v="351" actId="26606"/>
          <ac:spMkLst>
            <pc:docMk/>
            <pc:sldMk cId="204501116" sldId="257"/>
            <ac:spMk id="44" creationId="{B6CDA21F-E7AF-4C75-8395-33F58D5B0E45}"/>
          </ac:spMkLst>
        </pc:spChg>
        <pc:spChg chg="add">
          <ac:chgData name="dzhandimitrov@gmail.com" userId="f6749fc72d23a0bf" providerId="LiveId" clId="{5CF21E92-E8DA-46C7-B742-84C9AF3D5DC6}" dt="2020-12-17T21:21:55.947" v="351" actId="26606"/>
          <ac:spMkLst>
            <pc:docMk/>
            <pc:sldMk cId="204501116" sldId="257"/>
            <ac:spMk id="46" creationId="{D5B0017B-2ECA-49AF-B397-DC140825DF8D}"/>
          </ac:spMkLst>
        </pc:spChg>
        <pc:grpChg chg="add del">
          <ac:chgData name="dzhandimitrov@gmail.com" userId="f6749fc72d23a0bf" providerId="LiveId" clId="{5CF21E92-E8DA-46C7-B742-84C9AF3D5DC6}" dt="2020-12-17T21:21:51.562" v="348" actId="26606"/>
          <ac:grpSpMkLst>
            <pc:docMk/>
            <pc:sldMk cId="204501116" sldId="257"/>
            <ac:grpSpMk id="30" creationId="{AE1C45F0-260A-458C-96ED-C1F6D2151219}"/>
          </ac:grpSpMkLst>
        </pc:grpChg>
        <pc:grpChg chg="add del">
          <ac:chgData name="dzhandimitrov@gmail.com" userId="f6749fc72d23a0bf" providerId="LiveId" clId="{5CF21E92-E8DA-46C7-B742-84C9AF3D5DC6}" dt="2020-12-17T21:21:55.919" v="350" actId="26606"/>
          <ac:grpSpMkLst>
            <pc:docMk/>
            <pc:sldMk cId="204501116" sldId="257"/>
            <ac:grpSpMk id="40" creationId="{65167ED7-6315-43AB-B1B6-C326D5FD8F84}"/>
          </ac:grpSpMkLst>
        </pc:grpChg>
        <pc:grpChg chg="add">
          <ac:chgData name="dzhandimitrov@gmail.com" userId="f6749fc72d23a0bf" providerId="LiveId" clId="{5CF21E92-E8DA-46C7-B742-84C9AF3D5DC6}" dt="2020-12-17T21:21:55.947" v="351" actId="26606"/>
          <ac:grpSpMkLst>
            <pc:docMk/>
            <pc:sldMk cId="204501116" sldId="257"/>
            <ac:grpSpMk id="45" creationId="{AE1C45F0-260A-458C-96ED-C1F6D2151219}"/>
          </ac:grpSpMkLst>
        </pc:grpChg>
        <pc:cxnChg chg="add del">
          <ac:chgData name="dzhandimitrov@gmail.com" userId="f6749fc72d23a0bf" providerId="LiveId" clId="{5CF21E92-E8DA-46C7-B742-84C9AF3D5DC6}" dt="2020-12-17T21:21:51.562" v="348" actId="26606"/>
          <ac:cxnSpMkLst>
            <pc:docMk/>
            <pc:sldMk cId="204501116" sldId="257"/>
            <ac:cxnSpMk id="37" creationId="{6CF1BAF6-AD41-4082-B212-8A1F9A2E8779}"/>
          </ac:cxnSpMkLst>
        </pc:cxnChg>
        <pc:cxnChg chg="add">
          <ac:chgData name="dzhandimitrov@gmail.com" userId="f6749fc72d23a0bf" providerId="LiveId" clId="{5CF21E92-E8DA-46C7-B742-84C9AF3D5DC6}" dt="2020-12-17T21:21:55.947" v="351" actId="26606"/>
          <ac:cxnSpMkLst>
            <pc:docMk/>
            <pc:sldMk cId="204501116" sldId="257"/>
            <ac:cxnSpMk id="47" creationId="{6CF1BAF6-AD41-4082-B212-8A1F9A2E8779}"/>
          </ac:cxnSpMkLst>
        </pc:cxnChg>
      </pc:sldChg>
      <pc:sldChg chg="addSp delSp modSp mod">
        <pc:chgData name="dzhandimitrov@gmail.com" userId="f6749fc72d23a0bf" providerId="LiveId" clId="{5CF21E92-E8DA-46C7-B742-84C9AF3D5DC6}" dt="2020-12-17T21:21:40.132" v="346" actId="26606"/>
        <pc:sldMkLst>
          <pc:docMk/>
          <pc:sldMk cId="867505970" sldId="259"/>
        </pc:sldMkLst>
        <pc:spChg chg="mod">
          <ac:chgData name="dzhandimitrov@gmail.com" userId="f6749fc72d23a0bf" providerId="LiveId" clId="{5CF21E92-E8DA-46C7-B742-84C9AF3D5DC6}" dt="2020-12-17T21:21:40.132" v="346" actId="26606"/>
          <ac:spMkLst>
            <pc:docMk/>
            <pc:sldMk cId="867505970" sldId="259"/>
            <ac:spMk id="2" creationId="{333CEC0D-56C3-411B-9564-92F05FF5E2C5}"/>
          </ac:spMkLst>
        </pc:spChg>
        <pc:spChg chg="mod">
          <ac:chgData name="dzhandimitrov@gmail.com" userId="f6749fc72d23a0bf" providerId="LiveId" clId="{5CF21E92-E8DA-46C7-B742-84C9AF3D5DC6}" dt="2020-12-17T21:21:40.132" v="346" actId="26606"/>
          <ac:spMkLst>
            <pc:docMk/>
            <pc:sldMk cId="867505970" sldId="259"/>
            <ac:spMk id="3" creationId="{B21E69AD-DC44-45AD-B951-D29ACF5F0CDA}"/>
          </ac:spMkLst>
        </pc:spChg>
        <pc:spChg chg="del">
          <ac:chgData name="dzhandimitrov@gmail.com" userId="f6749fc72d23a0bf" providerId="LiveId" clId="{5CF21E92-E8DA-46C7-B742-84C9AF3D5DC6}" dt="2020-12-17T21:21:40.132" v="346" actId="26606"/>
          <ac:spMkLst>
            <pc:docMk/>
            <pc:sldMk cId="867505970" sldId="259"/>
            <ac:spMk id="8" creationId="{85016AEC-0320-4ED0-8ECB-FE11DDDFE17A}"/>
          </ac:spMkLst>
        </pc:spChg>
        <pc:spChg chg="del">
          <ac:chgData name="dzhandimitrov@gmail.com" userId="f6749fc72d23a0bf" providerId="LiveId" clId="{5CF21E92-E8DA-46C7-B742-84C9AF3D5DC6}" dt="2020-12-17T21:21:40.132" v="346" actId="26606"/>
          <ac:spMkLst>
            <pc:docMk/>
            <pc:sldMk cId="867505970" sldId="259"/>
            <ac:spMk id="10" creationId="{D3CDB30C-1F82-41E6-A067-831D6E89184F}"/>
          </ac:spMkLst>
        </pc:spChg>
        <pc:spChg chg="del">
          <ac:chgData name="dzhandimitrov@gmail.com" userId="f6749fc72d23a0bf" providerId="LiveId" clId="{5CF21E92-E8DA-46C7-B742-84C9AF3D5DC6}" dt="2020-12-17T21:21:40.132" v="346" actId="26606"/>
          <ac:spMkLst>
            <pc:docMk/>
            <pc:sldMk cId="867505970" sldId="259"/>
            <ac:spMk id="12" creationId="{2DDA86DD-F997-4F66-A87C-5B58AB6D19EC}"/>
          </ac:spMkLst>
        </pc:spChg>
        <pc:spChg chg="del">
          <ac:chgData name="dzhandimitrov@gmail.com" userId="f6749fc72d23a0bf" providerId="LiveId" clId="{5CF21E92-E8DA-46C7-B742-84C9AF3D5DC6}" dt="2020-12-17T21:21:40.132" v="346" actId="26606"/>
          <ac:spMkLst>
            <pc:docMk/>
            <pc:sldMk cId="867505970" sldId="259"/>
            <ac:spMk id="14" creationId="{D241B827-437E-40A3-A732-669230D6A5BC}"/>
          </ac:spMkLst>
        </pc:spChg>
        <pc:spChg chg="add">
          <ac:chgData name="dzhandimitrov@gmail.com" userId="f6749fc72d23a0bf" providerId="LiveId" clId="{5CF21E92-E8DA-46C7-B742-84C9AF3D5DC6}" dt="2020-12-17T21:21:40.132" v="346" actId="26606"/>
          <ac:spMkLst>
            <pc:docMk/>
            <pc:sldMk cId="867505970" sldId="259"/>
            <ac:spMk id="19" creationId="{B6CDA21F-E7AF-4C75-8395-33F58D5B0E45}"/>
          </ac:spMkLst>
        </pc:spChg>
        <pc:spChg chg="add">
          <ac:chgData name="dzhandimitrov@gmail.com" userId="f6749fc72d23a0bf" providerId="LiveId" clId="{5CF21E92-E8DA-46C7-B742-84C9AF3D5DC6}" dt="2020-12-17T21:21:40.132" v="346" actId="26606"/>
          <ac:spMkLst>
            <pc:docMk/>
            <pc:sldMk cId="867505970" sldId="259"/>
            <ac:spMk id="26" creationId="{D5B0017B-2ECA-49AF-B397-DC140825DF8D}"/>
          </ac:spMkLst>
        </pc:spChg>
        <pc:grpChg chg="add">
          <ac:chgData name="dzhandimitrov@gmail.com" userId="f6749fc72d23a0bf" providerId="LiveId" clId="{5CF21E92-E8DA-46C7-B742-84C9AF3D5DC6}" dt="2020-12-17T21:21:40.132" v="346" actId="26606"/>
          <ac:grpSpMkLst>
            <pc:docMk/>
            <pc:sldMk cId="867505970" sldId="259"/>
            <ac:grpSpMk id="21" creationId="{AE1C45F0-260A-458C-96ED-C1F6D2151219}"/>
          </ac:grpSpMkLst>
        </pc:grpChg>
        <pc:cxnChg chg="add">
          <ac:chgData name="dzhandimitrov@gmail.com" userId="f6749fc72d23a0bf" providerId="LiveId" clId="{5CF21E92-E8DA-46C7-B742-84C9AF3D5DC6}" dt="2020-12-17T21:21:40.132" v="346" actId="26606"/>
          <ac:cxnSpMkLst>
            <pc:docMk/>
            <pc:sldMk cId="867505970" sldId="259"/>
            <ac:cxnSpMk id="28" creationId="{6CF1BAF6-AD41-4082-B212-8A1F9A2E8779}"/>
          </ac:cxnSpMkLst>
        </pc:cxnChg>
      </pc:sldChg>
      <pc:sldChg chg="addSp delSp modSp mod setBg">
        <pc:chgData name="dzhandimitrov@gmail.com" userId="f6749fc72d23a0bf" providerId="LiveId" clId="{5CF21E92-E8DA-46C7-B742-84C9AF3D5DC6}" dt="2020-12-17T21:21:23.915" v="345" actId="26606"/>
        <pc:sldMkLst>
          <pc:docMk/>
          <pc:sldMk cId="47302937" sldId="261"/>
        </pc:sldMkLst>
        <pc:spChg chg="mod">
          <ac:chgData name="dzhandimitrov@gmail.com" userId="f6749fc72d23a0bf" providerId="LiveId" clId="{5CF21E92-E8DA-46C7-B742-84C9AF3D5DC6}" dt="2020-12-17T21:21:23.915" v="345" actId="26606"/>
          <ac:spMkLst>
            <pc:docMk/>
            <pc:sldMk cId="47302937" sldId="261"/>
            <ac:spMk id="2" creationId="{1A8EC33D-80D2-4E42-B05E-CFF1A4DD3522}"/>
          </ac:spMkLst>
        </pc:spChg>
        <pc:spChg chg="del mod">
          <ac:chgData name="dzhandimitrov@gmail.com" userId="f6749fc72d23a0bf" providerId="LiveId" clId="{5CF21E92-E8DA-46C7-B742-84C9AF3D5DC6}" dt="2020-12-17T21:21:23.915" v="345" actId="26606"/>
          <ac:spMkLst>
            <pc:docMk/>
            <pc:sldMk cId="47302937" sldId="261"/>
            <ac:spMk id="3" creationId="{562ACDD8-F0E4-4207-8389-A8542D99B168}"/>
          </ac:spMkLst>
        </pc:spChg>
        <pc:spChg chg="add">
          <ac:chgData name="dzhandimitrov@gmail.com" userId="f6749fc72d23a0bf" providerId="LiveId" clId="{5CF21E92-E8DA-46C7-B742-84C9AF3D5DC6}" dt="2020-12-17T21:21:23.915" v="345" actId="26606"/>
          <ac:spMkLst>
            <pc:docMk/>
            <pc:sldMk cId="47302937" sldId="261"/>
            <ac:spMk id="9" creationId="{A1F6BF70-C7D1-4AF9-8DB4-BEEB8A9C3529}"/>
          </ac:spMkLst>
        </pc:spChg>
        <pc:spChg chg="add">
          <ac:chgData name="dzhandimitrov@gmail.com" userId="f6749fc72d23a0bf" providerId="LiveId" clId="{5CF21E92-E8DA-46C7-B742-84C9AF3D5DC6}" dt="2020-12-17T21:21:23.915" v="345" actId="26606"/>
          <ac:spMkLst>
            <pc:docMk/>
            <pc:sldMk cId="47302937" sldId="261"/>
            <ac:spMk id="15" creationId="{2C1BBA94-3F40-40AA-8BB9-E69E25E537C1}"/>
          </ac:spMkLst>
        </pc:spChg>
        <pc:grpChg chg="add">
          <ac:chgData name="dzhandimitrov@gmail.com" userId="f6749fc72d23a0bf" providerId="LiveId" clId="{5CF21E92-E8DA-46C7-B742-84C9AF3D5DC6}" dt="2020-12-17T21:21:23.915" v="345" actId="26606"/>
          <ac:grpSpMkLst>
            <pc:docMk/>
            <pc:sldMk cId="47302937" sldId="261"/>
            <ac:grpSpMk id="11" creationId="{0C66A8B6-1F6E-4FCC-93B9-B9986B6FD111}"/>
          </ac:grpSpMkLst>
        </pc:grpChg>
        <pc:graphicFrameChg chg="add">
          <ac:chgData name="dzhandimitrov@gmail.com" userId="f6749fc72d23a0bf" providerId="LiveId" clId="{5CF21E92-E8DA-46C7-B742-84C9AF3D5DC6}" dt="2020-12-17T21:21:23.915" v="345" actId="26606"/>
          <ac:graphicFrameMkLst>
            <pc:docMk/>
            <pc:sldMk cId="47302937" sldId="261"/>
            <ac:graphicFrameMk id="5" creationId="{D0504D3F-70EB-4A37-A1B2-C12B756A6E39}"/>
          </ac:graphicFrameMkLst>
        </pc:graphicFrameChg>
      </pc:sldChg>
      <pc:sldChg chg="addSp delSp modSp mod setBg">
        <pc:chgData name="dzhandimitrov@gmail.com" userId="f6749fc72d23a0bf" providerId="LiveId" clId="{5CF21E92-E8DA-46C7-B742-84C9AF3D5DC6}" dt="2020-12-17T21:16:15.969" v="101" actId="26606"/>
        <pc:sldMkLst>
          <pc:docMk/>
          <pc:sldMk cId="1210568437" sldId="262"/>
        </pc:sldMkLst>
        <pc:spChg chg="mod">
          <ac:chgData name="dzhandimitrov@gmail.com" userId="f6749fc72d23a0bf" providerId="LiveId" clId="{5CF21E92-E8DA-46C7-B742-84C9AF3D5DC6}" dt="2020-12-17T21:16:15.969" v="101" actId="26606"/>
          <ac:spMkLst>
            <pc:docMk/>
            <pc:sldMk cId="1210568437" sldId="262"/>
            <ac:spMk id="2" creationId="{2D2A5CB2-11DB-4246-84B8-419466E8E248}"/>
          </ac:spMkLst>
        </pc:spChg>
        <pc:spChg chg="del mod">
          <ac:chgData name="dzhandimitrov@gmail.com" userId="f6749fc72d23a0bf" providerId="LiveId" clId="{5CF21E92-E8DA-46C7-B742-84C9AF3D5DC6}" dt="2020-12-17T21:16:02.679" v="95" actId="931"/>
          <ac:spMkLst>
            <pc:docMk/>
            <pc:sldMk cId="1210568437" sldId="262"/>
            <ac:spMk id="3" creationId="{EA3CEFC5-2EA7-49AA-932E-DD200739538F}"/>
          </ac:spMkLst>
        </pc:spChg>
        <pc:spChg chg="add del">
          <ac:chgData name="dzhandimitrov@gmail.com" userId="f6749fc72d23a0bf" providerId="LiveId" clId="{5CF21E92-E8DA-46C7-B742-84C9AF3D5DC6}" dt="2020-12-17T21:16:14.295" v="98" actId="26606"/>
          <ac:spMkLst>
            <pc:docMk/>
            <pc:sldMk cId="1210568437" sldId="262"/>
            <ac:spMk id="10" creationId="{E45B1D5C-0827-4AF0-8186-11FC5A8B8B92}"/>
          </ac:spMkLst>
        </pc:spChg>
        <pc:spChg chg="add del">
          <ac:chgData name="dzhandimitrov@gmail.com" userId="f6749fc72d23a0bf" providerId="LiveId" clId="{5CF21E92-E8DA-46C7-B742-84C9AF3D5DC6}" dt="2020-12-17T21:16:14.295" v="98" actId="26606"/>
          <ac:spMkLst>
            <pc:docMk/>
            <pc:sldMk cId="1210568437" sldId="262"/>
            <ac:spMk id="12" creationId="{99413ED5-9ED4-4772-BCE4-2BCAE6B12E35}"/>
          </ac:spMkLst>
        </pc:spChg>
        <pc:spChg chg="add del">
          <ac:chgData name="dzhandimitrov@gmail.com" userId="f6749fc72d23a0bf" providerId="LiveId" clId="{5CF21E92-E8DA-46C7-B742-84C9AF3D5DC6}" dt="2020-12-17T21:16:14.295" v="98" actId="26606"/>
          <ac:spMkLst>
            <pc:docMk/>
            <pc:sldMk cId="1210568437" sldId="262"/>
            <ac:spMk id="14" creationId="{04357C93-F0CB-4A1C-8F77-4E9063789819}"/>
          </ac:spMkLst>
        </pc:spChg>
        <pc:spChg chg="add del">
          <ac:chgData name="dzhandimitrov@gmail.com" userId="f6749fc72d23a0bf" providerId="LiveId" clId="{5CF21E92-E8DA-46C7-B742-84C9AF3D5DC6}" dt="2020-12-17T21:16:14.295" v="98" actId="26606"/>
          <ac:spMkLst>
            <pc:docMk/>
            <pc:sldMk cId="1210568437" sldId="262"/>
            <ac:spMk id="16" creationId="{90F533E9-6690-41A8-A372-4C6C622D028D}"/>
          </ac:spMkLst>
        </pc:spChg>
        <pc:spChg chg="add del">
          <ac:chgData name="dzhandimitrov@gmail.com" userId="f6749fc72d23a0bf" providerId="LiveId" clId="{5CF21E92-E8DA-46C7-B742-84C9AF3D5DC6}" dt="2020-12-17T21:16:15.938" v="100" actId="26606"/>
          <ac:spMkLst>
            <pc:docMk/>
            <pc:sldMk cId="1210568437" sldId="262"/>
            <ac:spMk id="18" creationId="{4EDB2B02-86A2-46F5-A4BE-B7D9B10411D6}"/>
          </ac:spMkLst>
        </pc:spChg>
        <pc:spChg chg="add del">
          <ac:chgData name="dzhandimitrov@gmail.com" userId="f6749fc72d23a0bf" providerId="LiveId" clId="{5CF21E92-E8DA-46C7-B742-84C9AF3D5DC6}" dt="2020-12-17T21:16:15.938" v="100" actId="26606"/>
          <ac:spMkLst>
            <pc:docMk/>
            <pc:sldMk cId="1210568437" sldId="262"/>
            <ac:spMk id="19" creationId="{07322A9E-F1EC-405E-8971-BA906EFFCCB8}"/>
          </ac:spMkLst>
        </pc:spChg>
        <pc:spChg chg="add del">
          <ac:chgData name="dzhandimitrov@gmail.com" userId="f6749fc72d23a0bf" providerId="LiveId" clId="{5CF21E92-E8DA-46C7-B742-84C9AF3D5DC6}" dt="2020-12-17T21:16:15.938" v="100" actId="26606"/>
          <ac:spMkLst>
            <pc:docMk/>
            <pc:sldMk cId="1210568437" sldId="262"/>
            <ac:spMk id="20" creationId="{43954639-FB5D-41F4-9560-6F6DFE778425}"/>
          </ac:spMkLst>
        </pc:spChg>
        <pc:spChg chg="add del">
          <ac:chgData name="dzhandimitrov@gmail.com" userId="f6749fc72d23a0bf" providerId="LiveId" clId="{5CF21E92-E8DA-46C7-B742-84C9AF3D5DC6}" dt="2020-12-17T21:16:15.938" v="100" actId="26606"/>
          <ac:spMkLst>
            <pc:docMk/>
            <pc:sldMk cId="1210568437" sldId="262"/>
            <ac:spMk id="21" creationId="{A5704422-1118-4FD1-95AD-29A064EB80D9}"/>
          </ac:spMkLst>
        </pc:spChg>
        <pc:spChg chg="add del">
          <ac:chgData name="dzhandimitrov@gmail.com" userId="f6749fc72d23a0bf" providerId="LiveId" clId="{5CF21E92-E8DA-46C7-B742-84C9AF3D5DC6}" dt="2020-12-17T21:16:15.938" v="100" actId="26606"/>
          <ac:spMkLst>
            <pc:docMk/>
            <pc:sldMk cId="1210568437" sldId="262"/>
            <ac:spMk id="22" creationId="{E898931C-0323-41FA-A036-20F818B1FF81}"/>
          </ac:spMkLst>
        </pc:spChg>
        <pc:spChg chg="add del">
          <ac:chgData name="dzhandimitrov@gmail.com" userId="f6749fc72d23a0bf" providerId="LiveId" clId="{5CF21E92-E8DA-46C7-B742-84C9AF3D5DC6}" dt="2020-12-17T21:16:15.938" v="100" actId="26606"/>
          <ac:spMkLst>
            <pc:docMk/>
            <pc:sldMk cId="1210568437" sldId="262"/>
            <ac:spMk id="23" creationId="{A88B2AAA-B805-498E-A9E6-98B885855498}"/>
          </ac:spMkLst>
        </pc:spChg>
        <pc:spChg chg="add del">
          <ac:chgData name="dzhandimitrov@gmail.com" userId="f6749fc72d23a0bf" providerId="LiveId" clId="{5CF21E92-E8DA-46C7-B742-84C9AF3D5DC6}" dt="2020-12-17T21:16:15.938" v="100" actId="26606"/>
          <ac:spMkLst>
            <pc:docMk/>
            <pc:sldMk cId="1210568437" sldId="262"/>
            <ac:spMk id="24" creationId="{89AFE9DD-0792-4B98-B4EB-97ACA17E6AA8}"/>
          </ac:spMkLst>
        </pc:spChg>
        <pc:spChg chg="add del">
          <ac:chgData name="dzhandimitrov@gmail.com" userId="f6749fc72d23a0bf" providerId="LiveId" clId="{5CF21E92-E8DA-46C7-B742-84C9AF3D5DC6}" dt="2020-12-17T21:16:15.938" v="100" actId="26606"/>
          <ac:spMkLst>
            <pc:docMk/>
            <pc:sldMk cId="1210568437" sldId="262"/>
            <ac:spMk id="25" creationId="{9B8051E0-19D7-43E1-BFD9-E6DBFEB3A3F1}"/>
          </ac:spMkLst>
        </pc:spChg>
        <pc:spChg chg="add del">
          <ac:chgData name="dzhandimitrov@gmail.com" userId="f6749fc72d23a0bf" providerId="LiveId" clId="{5CF21E92-E8DA-46C7-B742-84C9AF3D5DC6}" dt="2020-12-17T21:16:15.938" v="100" actId="26606"/>
          <ac:spMkLst>
            <pc:docMk/>
            <pc:sldMk cId="1210568437" sldId="262"/>
            <ac:spMk id="26" creationId="{3981F5C4-9AE1-404E-AF44-A4E6DB374F9D}"/>
          </ac:spMkLst>
        </pc:spChg>
        <pc:spChg chg="add del">
          <ac:chgData name="dzhandimitrov@gmail.com" userId="f6749fc72d23a0bf" providerId="LiveId" clId="{5CF21E92-E8DA-46C7-B742-84C9AF3D5DC6}" dt="2020-12-17T21:16:15.938" v="100" actId="26606"/>
          <ac:spMkLst>
            <pc:docMk/>
            <pc:sldMk cId="1210568437" sldId="262"/>
            <ac:spMk id="28" creationId="{763C1781-8726-4FAC-8C45-FF40376BE409}"/>
          </ac:spMkLst>
        </pc:spChg>
        <pc:spChg chg="add del">
          <ac:chgData name="dzhandimitrov@gmail.com" userId="f6749fc72d23a0bf" providerId="LiveId" clId="{5CF21E92-E8DA-46C7-B742-84C9AF3D5DC6}" dt="2020-12-17T21:16:15.938" v="100" actId="26606"/>
          <ac:spMkLst>
            <pc:docMk/>
            <pc:sldMk cId="1210568437" sldId="262"/>
            <ac:spMk id="30" creationId="{301491B5-56C7-43DC-A3D9-861EECCA056A}"/>
          </ac:spMkLst>
        </pc:spChg>
        <pc:spChg chg="add del">
          <ac:chgData name="dzhandimitrov@gmail.com" userId="f6749fc72d23a0bf" providerId="LiveId" clId="{5CF21E92-E8DA-46C7-B742-84C9AF3D5DC6}" dt="2020-12-17T21:16:15.938" v="100" actId="26606"/>
          <ac:spMkLst>
            <pc:docMk/>
            <pc:sldMk cId="1210568437" sldId="262"/>
            <ac:spMk id="32" creationId="{237E2353-22DF-46E0-A200-FB30F8F394E2}"/>
          </ac:spMkLst>
        </pc:spChg>
        <pc:spChg chg="add del">
          <ac:chgData name="dzhandimitrov@gmail.com" userId="f6749fc72d23a0bf" providerId="LiveId" clId="{5CF21E92-E8DA-46C7-B742-84C9AF3D5DC6}" dt="2020-12-17T21:16:15.938" v="100" actId="26606"/>
          <ac:spMkLst>
            <pc:docMk/>
            <pc:sldMk cId="1210568437" sldId="262"/>
            <ac:spMk id="34" creationId="{DD6138DB-057B-45F7-A5F4-E7BFDA20D02C}"/>
          </ac:spMkLst>
        </pc:spChg>
        <pc:spChg chg="add del">
          <ac:chgData name="dzhandimitrov@gmail.com" userId="f6749fc72d23a0bf" providerId="LiveId" clId="{5CF21E92-E8DA-46C7-B742-84C9AF3D5DC6}" dt="2020-12-17T21:16:15.938" v="100" actId="26606"/>
          <ac:spMkLst>
            <pc:docMk/>
            <pc:sldMk cId="1210568437" sldId="262"/>
            <ac:spMk id="36" creationId="{79A54AB1-B64F-4843-BFAB-81CB74E66B65}"/>
          </ac:spMkLst>
        </pc:spChg>
        <pc:spChg chg="add">
          <ac:chgData name="dzhandimitrov@gmail.com" userId="f6749fc72d23a0bf" providerId="LiveId" clId="{5CF21E92-E8DA-46C7-B742-84C9AF3D5DC6}" dt="2020-12-17T21:16:15.969" v="101" actId="26606"/>
          <ac:spMkLst>
            <pc:docMk/>
            <pc:sldMk cId="1210568437" sldId="262"/>
            <ac:spMk id="38" creationId="{BEE73255-8084-4DF9-BB0B-15EAC92E2CB9}"/>
          </ac:spMkLst>
        </pc:spChg>
        <pc:spChg chg="add">
          <ac:chgData name="dzhandimitrov@gmail.com" userId="f6749fc72d23a0bf" providerId="LiveId" clId="{5CF21E92-E8DA-46C7-B742-84C9AF3D5DC6}" dt="2020-12-17T21:16:15.969" v="101" actId="26606"/>
          <ac:spMkLst>
            <pc:docMk/>
            <pc:sldMk cId="1210568437" sldId="262"/>
            <ac:spMk id="39" creationId="{67048353-8981-459A-9BC6-9711CE462E06}"/>
          </ac:spMkLst>
        </pc:spChg>
        <pc:picChg chg="add mod">
          <ac:chgData name="dzhandimitrov@gmail.com" userId="f6749fc72d23a0bf" providerId="LiveId" clId="{5CF21E92-E8DA-46C7-B742-84C9AF3D5DC6}" dt="2020-12-17T21:16:15.969" v="101" actId="26606"/>
          <ac:picMkLst>
            <pc:docMk/>
            <pc:sldMk cId="1210568437" sldId="262"/>
            <ac:picMk id="5" creationId="{11F22780-958B-4E98-881C-E602F7DB6055}"/>
          </ac:picMkLst>
        </pc:picChg>
      </pc:sldChg>
      <pc:sldChg chg="addSp delSp modSp mod setBg">
        <pc:chgData name="dzhandimitrov@gmail.com" userId="f6749fc72d23a0bf" providerId="LiveId" clId="{5CF21E92-E8DA-46C7-B742-84C9AF3D5DC6}" dt="2020-12-17T21:21:12.464" v="344" actId="26606"/>
        <pc:sldMkLst>
          <pc:docMk/>
          <pc:sldMk cId="3158624041" sldId="263"/>
        </pc:sldMkLst>
        <pc:spChg chg="mod">
          <ac:chgData name="dzhandimitrov@gmail.com" userId="f6749fc72d23a0bf" providerId="LiveId" clId="{5CF21E92-E8DA-46C7-B742-84C9AF3D5DC6}" dt="2020-12-17T21:21:12.464" v="344" actId="26606"/>
          <ac:spMkLst>
            <pc:docMk/>
            <pc:sldMk cId="3158624041" sldId="263"/>
            <ac:spMk id="2" creationId="{101B0FAC-4186-4D54-842A-6FA21FBB76D9}"/>
          </ac:spMkLst>
        </pc:spChg>
        <pc:spChg chg="add del">
          <ac:chgData name="dzhandimitrov@gmail.com" userId="f6749fc72d23a0bf" providerId="LiveId" clId="{5CF21E92-E8DA-46C7-B742-84C9AF3D5DC6}" dt="2020-12-17T21:21:12.464" v="344" actId="26606"/>
          <ac:spMkLst>
            <pc:docMk/>
            <pc:sldMk cId="3158624041" sldId="263"/>
            <ac:spMk id="3" creationId="{C6CD0EF3-505E-4538-91CA-6088D55BDF4C}"/>
          </ac:spMkLst>
        </pc:spChg>
        <pc:spChg chg="add">
          <ac:chgData name="dzhandimitrov@gmail.com" userId="f6749fc72d23a0bf" providerId="LiveId" clId="{5CF21E92-E8DA-46C7-B742-84C9AF3D5DC6}" dt="2020-12-17T21:21:12.464" v="344" actId="26606"/>
          <ac:spMkLst>
            <pc:docMk/>
            <pc:sldMk cId="3158624041" sldId="263"/>
            <ac:spMk id="8" creationId="{3AD318CC-E2A8-4E27-9548-A047A78999B1}"/>
          </ac:spMkLst>
        </pc:spChg>
        <pc:spChg chg="add del">
          <ac:chgData name="dzhandimitrov@gmail.com" userId="f6749fc72d23a0bf" providerId="LiveId" clId="{5CF21E92-E8DA-46C7-B742-84C9AF3D5DC6}" dt="2020-12-17T21:21:12.432" v="343" actId="26606"/>
          <ac:spMkLst>
            <pc:docMk/>
            <pc:sldMk cId="3158624041" sldId="263"/>
            <ac:spMk id="9" creationId="{7DD77B92-CB36-4B20-A59A-59625E0F08AB}"/>
          </ac:spMkLst>
        </pc:spChg>
        <pc:spChg chg="add">
          <ac:chgData name="dzhandimitrov@gmail.com" userId="f6749fc72d23a0bf" providerId="LiveId" clId="{5CF21E92-E8DA-46C7-B742-84C9AF3D5DC6}" dt="2020-12-17T21:21:12.464" v="344" actId="26606"/>
          <ac:spMkLst>
            <pc:docMk/>
            <pc:sldMk cId="3158624041" sldId="263"/>
            <ac:spMk id="14" creationId="{2C1BBA94-3F40-40AA-8BB9-E69E25E537C1}"/>
          </ac:spMkLst>
        </pc:spChg>
        <pc:spChg chg="add del">
          <ac:chgData name="dzhandimitrov@gmail.com" userId="f6749fc72d23a0bf" providerId="LiveId" clId="{5CF21E92-E8DA-46C7-B742-84C9AF3D5DC6}" dt="2020-12-17T21:21:12.432" v="343" actId="26606"/>
          <ac:spMkLst>
            <pc:docMk/>
            <pc:sldMk cId="3158624041" sldId="263"/>
            <ac:spMk id="15" creationId="{2C1BBA94-3F40-40AA-8BB9-E69E25E537C1}"/>
          </ac:spMkLst>
        </pc:spChg>
        <pc:spChg chg="add">
          <ac:chgData name="dzhandimitrov@gmail.com" userId="f6749fc72d23a0bf" providerId="LiveId" clId="{5CF21E92-E8DA-46C7-B742-84C9AF3D5DC6}" dt="2020-12-17T21:21:12.464" v="344" actId="26606"/>
          <ac:spMkLst>
            <pc:docMk/>
            <pc:sldMk cId="3158624041" sldId="263"/>
            <ac:spMk id="19" creationId="{C6CD0EF3-505E-4538-91CA-6088D55BDF4C}"/>
          </ac:spMkLst>
        </pc:spChg>
        <pc:grpChg chg="add">
          <ac:chgData name="dzhandimitrov@gmail.com" userId="f6749fc72d23a0bf" providerId="LiveId" clId="{5CF21E92-E8DA-46C7-B742-84C9AF3D5DC6}" dt="2020-12-17T21:21:12.464" v="344" actId="26606"/>
          <ac:grpSpMkLst>
            <pc:docMk/>
            <pc:sldMk cId="3158624041" sldId="263"/>
            <ac:grpSpMk id="10" creationId="{B14B560F-9DD7-4302-A60B-EBD3EF59B073}"/>
          </ac:grpSpMkLst>
        </pc:grpChg>
        <pc:grpChg chg="add del">
          <ac:chgData name="dzhandimitrov@gmail.com" userId="f6749fc72d23a0bf" providerId="LiveId" clId="{5CF21E92-E8DA-46C7-B742-84C9AF3D5DC6}" dt="2020-12-17T21:21:12.432" v="343" actId="26606"/>
          <ac:grpSpMkLst>
            <pc:docMk/>
            <pc:sldMk cId="3158624041" sldId="263"/>
            <ac:grpSpMk id="11" creationId="{B14B560F-9DD7-4302-A60B-EBD3EF59B073}"/>
          </ac:grpSpMkLst>
        </pc:grpChg>
        <pc:graphicFrameChg chg="add del">
          <ac:chgData name="dzhandimitrov@gmail.com" userId="f6749fc72d23a0bf" providerId="LiveId" clId="{5CF21E92-E8DA-46C7-B742-84C9AF3D5DC6}" dt="2020-12-17T21:21:12.432" v="343" actId="26606"/>
          <ac:graphicFrameMkLst>
            <pc:docMk/>
            <pc:sldMk cId="3158624041" sldId="263"/>
            <ac:graphicFrameMk id="5" creationId="{BA1BA617-8499-4036-826D-278E1B147350}"/>
          </ac:graphicFrameMkLst>
        </pc:graphicFrameChg>
      </pc:sldChg>
      <pc:sldChg chg="addSp delSp modSp mod setBg">
        <pc:chgData name="dzhandimitrov@gmail.com" userId="f6749fc72d23a0bf" providerId="LiveId" clId="{5CF21E92-E8DA-46C7-B742-84C9AF3D5DC6}" dt="2020-12-17T21:20:57.262" v="341" actId="26606"/>
        <pc:sldMkLst>
          <pc:docMk/>
          <pc:sldMk cId="660422299" sldId="264"/>
        </pc:sldMkLst>
        <pc:spChg chg="mod">
          <ac:chgData name="dzhandimitrov@gmail.com" userId="f6749fc72d23a0bf" providerId="LiveId" clId="{5CF21E92-E8DA-46C7-B742-84C9AF3D5DC6}" dt="2020-12-17T21:20:57.262" v="341" actId="26606"/>
          <ac:spMkLst>
            <pc:docMk/>
            <pc:sldMk cId="660422299" sldId="264"/>
            <ac:spMk id="2" creationId="{222A5DAB-5260-4E24-B1B9-1C45E9088BD4}"/>
          </ac:spMkLst>
        </pc:spChg>
        <pc:spChg chg="mod">
          <ac:chgData name="dzhandimitrov@gmail.com" userId="f6749fc72d23a0bf" providerId="LiveId" clId="{5CF21E92-E8DA-46C7-B742-84C9AF3D5DC6}" dt="2020-12-17T21:20:57.262" v="341" actId="26606"/>
          <ac:spMkLst>
            <pc:docMk/>
            <pc:sldMk cId="660422299" sldId="264"/>
            <ac:spMk id="3" creationId="{F066585D-F2FB-4F53-BF8A-1DDA0A33A461}"/>
          </ac:spMkLst>
        </pc:spChg>
        <pc:spChg chg="add del">
          <ac:chgData name="dzhandimitrov@gmail.com" userId="f6749fc72d23a0bf" providerId="LiveId" clId="{5CF21E92-E8DA-46C7-B742-84C9AF3D5DC6}" dt="2020-12-17T21:20:57.231" v="340" actId="26606"/>
          <ac:spMkLst>
            <pc:docMk/>
            <pc:sldMk cId="660422299" sldId="264"/>
            <ac:spMk id="8" creationId="{DBF61EA3-B236-439E-9C0B-340980D56BEE}"/>
          </ac:spMkLst>
        </pc:spChg>
        <pc:spChg chg="add del">
          <ac:chgData name="dzhandimitrov@gmail.com" userId="f6749fc72d23a0bf" providerId="LiveId" clId="{5CF21E92-E8DA-46C7-B742-84C9AF3D5DC6}" dt="2020-12-17T21:20:57.231" v="340" actId="26606"/>
          <ac:spMkLst>
            <pc:docMk/>
            <pc:sldMk cId="660422299" sldId="264"/>
            <ac:spMk id="14" creationId="{E659831F-0D9A-4C63-9EBB-8435B85A440F}"/>
          </ac:spMkLst>
        </pc:spChg>
        <pc:spChg chg="add">
          <ac:chgData name="dzhandimitrov@gmail.com" userId="f6749fc72d23a0bf" providerId="LiveId" clId="{5CF21E92-E8DA-46C7-B742-84C9AF3D5DC6}" dt="2020-12-17T21:20:57.262" v="341" actId="26606"/>
          <ac:spMkLst>
            <pc:docMk/>
            <pc:sldMk cId="660422299" sldId="264"/>
            <ac:spMk id="16" creationId="{3AD318CC-E2A8-4E27-9548-A047A78999B1}"/>
          </ac:spMkLst>
        </pc:spChg>
        <pc:spChg chg="add">
          <ac:chgData name="dzhandimitrov@gmail.com" userId="f6749fc72d23a0bf" providerId="LiveId" clId="{5CF21E92-E8DA-46C7-B742-84C9AF3D5DC6}" dt="2020-12-17T21:20:57.262" v="341" actId="26606"/>
          <ac:spMkLst>
            <pc:docMk/>
            <pc:sldMk cId="660422299" sldId="264"/>
            <ac:spMk id="20" creationId="{2C1BBA94-3F40-40AA-8BB9-E69E25E537C1}"/>
          </ac:spMkLst>
        </pc:spChg>
        <pc:grpChg chg="add del">
          <ac:chgData name="dzhandimitrov@gmail.com" userId="f6749fc72d23a0bf" providerId="LiveId" clId="{5CF21E92-E8DA-46C7-B742-84C9AF3D5DC6}" dt="2020-12-17T21:20:57.231" v="340" actId="26606"/>
          <ac:grpSpMkLst>
            <pc:docMk/>
            <pc:sldMk cId="660422299" sldId="264"/>
            <ac:grpSpMk id="10" creationId="{28FAF094-D087-493F-8DF9-A486C2D6BBAA}"/>
          </ac:grpSpMkLst>
        </pc:grpChg>
        <pc:grpChg chg="add">
          <ac:chgData name="dzhandimitrov@gmail.com" userId="f6749fc72d23a0bf" providerId="LiveId" clId="{5CF21E92-E8DA-46C7-B742-84C9AF3D5DC6}" dt="2020-12-17T21:20:57.262" v="341" actId="26606"/>
          <ac:grpSpMkLst>
            <pc:docMk/>
            <pc:sldMk cId="660422299" sldId="264"/>
            <ac:grpSpMk id="17" creationId="{B14B560F-9DD7-4302-A60B-EBD3EF59B073}"/>
          </ac:grpSpMkLst>
        </pc:grpChg>
      </pc:sldChg>
      <pc:sldChg chg="addSp delSp modSp mod setBg">
        <pc:chgData name="dzhandimitrov@gmail.com" userId="f6749fc72d23a0bf" providerId="LiveId" clId="{5CF21E92-E8DA-46C7-B742-84C9AF3D5DC6}" dt="2020-12-17T21:22:36.008" v="368" actId="26606"/>
        <pc:sldMkLst>
          <pc:docMk/>
          <pc:sldMk cId="2069705438" sldId="265"/>
        </pc:sldMkLst>
        <pc:spChg chg="mod">
          <ac:chgData name="dzhandimitrov@gmail.com" userId="f6749fc72d23a0bf" providerId="LiveId" clId="{5CF21E92-E8DA-46C7-B742-84C9AF3D5DC6}" dt="2020-12-17T21:22:36.008" v="368" actId="26606"/>
          <ac:spMkLst>
            <pc:docMk/>
            <pc:sldMk cId="2069705438" sldId="265"/>
            <ac:spMk id="2" creationId="{30A40090-55B7-41DD-A5C1-D751269C2007}"/>
          </ac:spMkLst>
        </pc:spChg>
        <pc:spChg chg="mod">
          <ac:chgData name="dzhandimitrov@gmail.com" userId="f6749fc72d23a0bf" providerId="LiveId" clId="{5CF21E92-E8DA-46C7-B742-84C9AF3D5DC6}" dt="2020-12-17T21:22:36.008" v="368" actId="26606"/>
          <ac:spMkLst>
            <pc:docMk/>
            <pc:sldMk cId="2069705438" sldId="265"/>
            <ac:spMk id="3" creationId="{D68BC150-C929-40DE-8CB2-34C99B94B0FF}"/>
          </ac:spMkLst>
        </pc:spChg>
        <pc:spChg chg="add del">
          <ac:chgData name="dzhandimitrov@gmail.com" userId="f6749fc72d23a0bf" providerId="LiveId" clId="{5CF21E92-E8DA-46C7-B742-84C9AF3D5DC6}" dt="2020-12-17T21:22:26.975" v="355" actId="26606"/>
          <ac:spMkLst>
            <pc:docMk/>
            <pc:sldMk cId="2069705438" sldId="265"/>
            <ac:spMk id="8" creationId="{6D6CDB20-394C-4D51-9C5B-8751E21338DC}"/>
          </ac:spMkLst>
        </pc:spChg>
        <pc:spChg chg="add del">
          <ac:chgData name="dzhandimitrov@gmail.com" userId="f6749fc72d23a0bf" providerId="LiveId" clId="{5CF21E92-E8DA-46C7-B742-84C9AF3D5DC6}" dt="2020-12-17T21:22:26.975" v="355" actId="26606"/>
          <ac:spMkLst>
            <pc:docMk/>
            <pc:sldMk cId="2069705438" sldId="265"/>
            <ac:spMk id="10" creationId="{46DFD1E0-DCA7-47E6-B78B-6ECDDF873DD6}"/>
          </ac:spMkLst>
        </pc:spChg>
        <pc:spChg chg="add del">
          <ac:chgData name="dzhandimitrov@gmail.com" userId="f6749fc72d23a0bf" providerId="LiveId" clId="{5CF21E92-E8DA-46C7-B742-84C9AF3D5DC6}" dt="2020-12-17T21:22:26.975" v="355" actId="26606"/>
          <ac:spMkLst>
            <pc:docMk/>
            <pc:sldMk cId="2069705438" sldId="265"/>
            <ac:spMk id="12" creationId="{8AAB0B1E-BB97-40E0-8DCD-D1197A0E1D6A}"/>
          </ac:spMkLst>
        </pc:spChg>
        <pc:spChg chg="add del">
          <ac:chgData name="dzhandimitrov@gmail.com" userId="f6749fc72d23a0bf" providerId="LiveId" clId="{5CF21E92-E8DA-46C7-B742-84C9AF3D5DC6}" dt="2020-12-17T21:22:27.723" v="357" actId="26606"/>
          <ac:spMkLst>
            <pc:docMk/>
            <pc:sldMk cId="2069705438" sldId="265"/>
            <ac:spMk id="16" creationId="{6D6CDB20-394C-4D51-9C5B-8751E21338DC}"/>
          </ac:spMkLst>
        </pc:spChg>
        <pc:spChg chg="add del">
          <ac:chgData name="dzhandimitrov@gmail.com" userId="f6749fc72d23a0bf" providerId="LiveId" clId="{5CF21E92-E8DA-46C7-B742-84C9AF3D5DC6}" dt="2020-12-17T21:22:27.723" v="357" actId="26606"/>
          <ac:spMkLst>
            <pc:docMk/>
            <pc:sldMk cId="2069705438" sldId="265"/>
            <ac:spMk id="17" creationId="{46DFD1E0-DCA7-47E6-B78B-6ECDDF873DD6}"/>
          </ac:spMkLst>
        </pc:spChg>
        <pc:spChg chg="add del">
          <ac:chgData name="dzhandimitrov@gmail.com" userId="f6749fc72d23a0bf" providerId="LiveId" clId="{5CF21E92-E8DA-46C7-B742-84C9AF3D5DC6}" dt="2020-12-17T21:22:27.723" v="357" actId="26606"/>
          <ac:spMkLst>
            <pc:docMk/>
            <pc:sldMk cId="2069705438" sldId="265"/>
            <ac:spMk id="18" creationId="{8AAB0B1E-BB97-40E0-8DCD-D1197A0E1D6A}"/>
          </ac:spMkLst>
        </pc:spChg>
        <pc:spChg chg="add del">
          <ac:chgData name="dzhandimitrov@gmail.com" userId="f6749fc72d23a0bf" providerId="LiveId" clId="{5CF21E92-E8DA-46C7-B742-84C9AF3D5DC6}" dt="2020-12-17T21:22:28.854" v="359" actId="26606"/>
          <ac:spMkLst>
            <pc:docMk/>
            <pc:sldMk cId="2069705438" sldId="265"/>
            <ac:spMk id="20" creationId="{327D73B4-9F5C-4A64-A179-51B9500CB8B5}"/>
          </ac:spMkLst>
        </pc:spChg>
        <pc:spChg chg="add del">
          <ac:chgData name="dzhandimitrov@gmail.com" userId="f6749fc72d23a0bf" providerId="LiveId" clId="{5CF21E92-E8DA-46C7-B742-84C9AF3D5DC6}" dt="2020-12-17T21:22:28.854" v="359" actId="26606"/>
          <ac:spMkLst>
            <pc:docMk/>
            <pc:sldMk cId="2069705438" sldId="265"/>
            <ac:spMk id="21" creationId="{C1F06963-6374-4B48-844F-071A9BAAAE02}"/>
          </ac:spMkLst>
        </pc:spChg>
        <pc:spChg chg="add del">
          <ac:chgData name="dzhandimitrov@gmail.com" userId="f6749fc72d23a0bf" providerId="LiveId" clId="{5CF21E92-E8DA-46C7-B742-84C9AF3D5DC6}" dt="2020-12-17T21:22:28.854" v="359" actId="26606"/>
          <ac:spMkLst>
            <pc:docMk/>
            <pc:sldMk cId="2069705438" sldId="265"/>
            <ac:spMk id="22" creationId="{6CB927A4-E432-4310-9CD5-E89FF5063179}"/>
          </ac:spMkLst>
        </pc:spChg>
        <pc:spChg chg="add del">
          <ac:chgData name="dzhandimitrov@gmail.com" userId="f6749fc72d23a0bf" providerId="LiveId" clId="{5CF21E92-E8DA-46C7-B742-84C9AF3D5DC6}" dt="2020-12-17T21:22:28.854" v="359" actId="26606"/>
          <ac:spMkLst>
            <pc:docMk/>
            <pc:sldMk cId="2069705438" sldId="265"/>
            <ac:spMk id="23" creationId="{1453BF6C-B012-48B7-B4E8-6D7AC7C27D02}"/>
          </ac:spMkLst>
        </pc:spChg>
        <pc:spChg chg="add del">
          <ac:chgData name="dzhandimitrov@gmail.com" userId="f6749fc72d23a0bf" providerId="LiveId" clId="{5CF21E92-E8DA-46C7-B742-84C9AF3D5DC6}" dt="2020-12-17T21:22:28.854" v="359" actId="26606"/>
          <ac:spMkLst>
            <pc:docMk/>
            <pc:sldMk cId="2069705438" sldId="265"/>
            <ac:spMk id="24" creationId="{E3020543-B24B-4EC4-8FFC-8DD88EEA91A8}"/>
          </ac:spMkLst>
        </pc:spChg>
        <pc:spChg chg="add del">
          <ac:chgData name="dzhandimitrov@gmail.com" userId="f6749fc72d23a0bf" providerId="LiveId" clId="{5CF21E92-E8DA-46C7-B742-84C9AF3D5DC6}" dt="2020-12-17T21:22:29.363" v="361" actId="26606"/>
          <ac:spMkLst>
            <pc:docMk/>
            <pc:sldMk cId="2069705438" sldId="265"/>
            <ac:spMk id="27" creationId="{6D6CDB20-394C-4D51-9C5B-8751E21338DC}"/>
          </ac:spMkLst>
        </pc:spChg>
        <pc:spChg chg="add del">
          <ac:chgData name="dzhandimitrov@gmail.com" userId="f6749fc72d23a0bf" providerId="LiveId" clId="{5CF21E92-E8DA-46C7-B742-84C9AF3D5DC6}" dt="2020-12-17T21:22:29.363" v="361" actId="26606"/>
          <ac:spMkLst>
            <pc:docMk/>
            <pc:sldMk cId="2069705438" sldId="265"/>
            <ac:spMk id="28" creationId="{46DFD1E0-DCA7-47E6-B78B-6ECDDF873DD6}"/>
          </ac:spMkLst>
        </pc:spChg>
        <pc:spChg chg="add del">
          <ac:chgData name="dzhandimitrov@gmail.com" userId="f6749fc72d23a0bf" providerId="LiveId" clId="{5CF21E92-E8DA-46C7-B742-84C9AF3D5DC6}" dt="2020-12-17T21:22:29.363" v="361" actId="26606"/>
          <ac:spMkLst>
            <pc:docMk/>
            <pc:sldMk cId="2069705438" sldId="265"/>
            <ac:spMk id="29" creationId="{8AAB0B1E-BB97-40E0-8DCD-D1197A0E1D6A}"/>
          </ac:spMkLst>
        </pc:spChg>
        <pc:spChg chg="add del">
          <ac:chgData name="dzhandimitrov@gmail.com" userId="f6749fc72d23a0bf" providerId="LiveId" clId="{5CF21E92-E8DA-46C7-B742-84C9AF3D5DC6}" dt="2020-12-17T21:22:30.507" v="363" actId="26606"/>
          <ac:spMkLst>
            <pc:docMk/>
            <pc:sldMk cId="2069705438" sldId="265"/>
            <ac:spMk id="32" creationId="{6D6CDB20-394C-4D51-9C5B-8751E21338DC}"/>
          </ac:spMkLst>
        </pc:spChg>
        <pc:spChg chg="add del">
          <ac:chgData name="dzhandimitrov@gmail.com" userId="f6749fc72d23a0bf" providerId="LiveId" clId="{5CF21E92-E8DA-46C7-B742-84C9AF3D5DC6}" dt="2020-12-17T21:22:30.507" v="363" actId="26606"/>
          <ac:spMkLst>
            <pc:docMk/>
            <pc:sldMk cId="2069705438" sldId="265"/>
            <ac:spMk id="33" creationId="{46DFD1E0-DCA7-47E6-B78B-6ECDDF873DD6}"/>
          </ac:spMkLst>
        </pc:spChg>
        <pc:spChg chg="add del">
          <ac:chgData name="dzhandimitrov@gmail.com" userId="f6749fc72d23a0bf" providerId="LiveId" clId="{5CF21E92-E8DA-46C7-B742-84C9AF3D5DC6}" dt="2020-12-17T21:22:30.507" v="363" actId="26606"/>
          <ac:spMkLst>
            <pc:docMk/>
            <pc:sldMk cId="2069705438" sldId="265"/>
            <ac:spMk id="34" creationId="{8AAB0B1E-BB97-40E0-8DCD-D1197A0E1D6A}"/>
          </ac:spMkLst>
        </pc:spChg>
        <pc:spChg chg="add del">
          <ac:chgData name="dzhandimitrov@gmail.com" userId="f6749fc72d23a0bf" providerId="LiveId" clId="{5CF21E92-E8DA-46C7-B742-84C9AF3D5DC6}" dt="2020-12-17T21:22:31.589" v="365" actId="26606"/>
          <ac:spMkLst>
            <pc:docMk/>
            <pc:sldMk cId="2069705438" sldId="265"/>
            <ac:spMk id="36" creationId="{6D6CDB20-394C-4D51-9C5B-8751E21338DC}"/>
          </ac:spMkLst>
        </pc:spChg>
        <pc:spChg chg="add del">
          <ac:chgData name="dzhandimitrov@gmail.com" userId="f6749fc72d23a0bf" providerId="LiveId" clId="{5CF21E92-E8DA-46C7-B742-84C9AF3D5DC6}" dt="2020-12-17T21:22:31.589" v="365" actId="26606"/>
          <ac:spMkLst>
            <pc:docMk/>
            <pc:sldMk cId="2069705438" sldId="265"/>
            <ac:spMk id="37" creationId="{46DFD1E0-DCA7-47E6-B78B-6ECDDF873DD6}"/>
          </ac:spMkLst>
        </pc:spChg>
        <pc:spChg chg="add del">
          <ac:chgData name="dzhandimitrov@gmail.com" userId="f6749fc72d23a0bf" providerId="LiveId" clId="{5CF21E92-E8DA-46C7-B742-84C9AF3D5DC6}" dt="2020-12-17T21:22:31.589" v="365" actId="26606"/>
          <ac:spMkLst>
            <pc:docMk/>
            <pc:sldMk cId="2069705438" sldId="265"/>
            <ac:spMk id="38" creationId="{8AAB0B1E-BB97-40E0-8DCD-D1197A0E1D6A}"/>
          </ac:spMkLst>
        </pc:spChg>
        <pc:spChg chg="add del">
          <ac:chgData name="dzhandimitrov@gmail.com" userId="f6749fc72d23a0bf" providerId="LiveId" clId="{5CF21E92-E8DA-46C7-B742-84C9AF3D5DC6}" dt="2020-12-17T21:22:35.973" v="367" actId="26606"/>
          <ac:spMkLst>
            <pc:docMk/>
            <pc:sldMk cId="2069705438" sldId="265"/>
            <ac:spMk id="41" creationId="{6D6CDB20-394C-4D51-9C5B-8751E21338DC}"/>
          </ac:spMkLst>
        </pc:spChg>
        <pc:spChg chg="add del">
          <ac:chgData name="dzhandimitrov@gmail.com" userId="f6749fc72d23a0bf" providerId="LiveId" clId="{5CF21E92-E8DA-46C7-B742-84C9AF3D5DC6}" dt="2020-12-17T21:22:35.973" v="367" actId="26606"/>
          <ac:spMkLst>
            <pc:docMk/>
            <pc:sldMk cId="2069705438" sldId="265"/>
            <ac:spMk id="42" creationId="{46DFD1E0-DCA7-47E6-B78B-6ECDDF873DD6}"/>
          </ac:spMkLst>
        </pc:spChg>
        <pc:spChg chg="add del">
          <ac:chgData name="dzhandimitrov@gmail.com" userId="f6749fc72d23a0bf" providerId="LiveId" clId="{5CF21E92-E8DA-46C7-B742-84C9AF3D5DC6}" dt="2020-12-17T21:22:35.973" v="367" actId="26606"/>
          <ac:spMkLst>
            <pc:docMk/>
            <pc:sldMk cId="2069705438" sldId="265"/>
            <ac:spMk id="43" creationId="{8AAB0B1E-BB97-40E0-8DCD-D1197A0E1D6A}"/>
          </ac:spMkLst>
        </pc:spChg>
        <pc:spChg chg="add">
          <ac:chgData name="dzhandimitrov@gmail.com" userId="f6749fc72d23a0bf" providerId="LiveId" clId="{5CF21E92-E8DA-46C7-B742-84C9AF3D5DC6}" dt="2020-12-17T21:22:36.008" v="368" actId="26606"/>
          <ac:spMkLst>
            <pc:docMk/>
            <pc:sldMk cId="2069705438" sldId="265"/>
            <ac:spMk id="45" creationId="{DBF61EA3-B236-439E-9C0B-340980D56BEE}"/>
          </ac:spMkLst>
        </pc:spChg>
        <pc:spChg chg="add">
          <ac:chgData name="dzhandimitrov@gmail.com" userId="f6749fc72d23a0bf" providerId="LiveId" clId="{5CF21E92-E8DA-46C7-B742-84C9AF3D5DC6}" dt="2020-12-17T21:22:36.008" v="368" actId="26606"/>
          <ac:spMkLst>
            <pc:docMk/>
            <pc:sldMk cId="2069705438" sldId="265"/>
            <ac:spMk id="48" creationId="{E659831F-0D9A-4C63-9EBB-8435B85A440F}"/>
          </ac:spMkLst>
        </pc:spChg>
        <pc:grpChg chg="add">
          <ac:chgData name="dzhandimitrov@gmail.com" userId="f6749fc72d23a0bf" providerId="LiveId" clId="{5CF21E92-E8DA-46C7-B742-84C9AF3D5DC6}" dt="2020-12-17T21:22:36.008" v="368" actId="26606"/>
          <ac:grpSpMkLst>
            <pc:docMk/>
            <pc:sldMk cId="2069705438" sldId="265"/>
            <ac:grpSpMk id="46" creationId="{28FAF094-D087-493F-8DF9-A486C2D6BBAA}"/>
          </ac:grpSpMkLst>
        </pc:grpChg>
        <pc:cxnChg chg="add del">
          <ac:chgData name="dzhandimitrov@gmail.com" userId="f6749fc72d23a0bf" providerId="LiveId" clId="{5CF21E92-E8DA-46C7-B742-84C9AF3D5DC6}" dt="2020-12-17T21:22:26.975" v="355" actId="26606"/>
          <ac:cxnSpMkLst>
            <pc:docMk/>
            <pc:sldMk cId="2069705438" sldId="265"/>
            <ac:cxnSpMk id="14" creationId="{19C0742B-6FAB-4F71-A9CB-E140A40C8BE9}"/>
          </ac:cxnSpMkLst>
        </pc:cxnChg>
        <pc:cxnChg chg="add del">
          <ac:chgData name="dzhandimitrov@gmail.com" userId="f6749fc72d23a0bf" providerId="LiveId" clId="{5CF21E92-E8DA-46C7-B742-84C9AF3D5DC6}" dt="2020-12-17T21:22:28.854" v="359" actId="26606"/>
          <ac:cxnSpMkLst>
            <pc:docMk/>
            <pc:sldMk cId="2069705438" sldId="265"/>
            <ac:cxnSpMk id="25" creationId="{C49DA8F6-BCC1-4447-B54C-57856834B94B}"/>
          </ac:cxnSpMkLst>
        </pc:cxnChg>
        <pc:cxnChg chg="add del">
          <ac:chgData name="dzhandimitrov@gmail.com" userId="f6749fc72d23a0bf" providerId="LiveId" clId="{5CF21E92-E8DA-46C7-B742-84C9AF3D5DC6}" dt="2020-12-17T21:22:29.363" v="361" actId="26606"/>
          <ac:cxnSpMkLst>
            <pc:docMk/>
            <pc:sldMk cId="2069705438" sldId="265"/>
            <ac:cxnSpMk id="30" creationId="{19C0742B-6FAB-4F71-A9CB-E140A40C8BE9}"/>
          </ac:cxnSpMkLst>
        </pc:cxnChg>
        <pc:cxnChg chg="add del">
          <ac:chgData name="dzhandimitrov@gmail.com" userId="f6749fc72d23a0bf" providerId="LiveId" clId="{5CF21E92-E8DA-46C7-B742-84C9AF3D5DC6}" dt="2020-12-17T21:22:31.589" v="365" actId="26606"/>
          <ac:cxnSpMkLst>
            <pc:docMk/>
            <pc:sldMk cId="2069705438" sldId="265"/>
            <ac:cxnSpMk id="39" creationId="{19C0742B-6FAB-4F71-A9CB-E140A40C8BE9}"/>
          </ac:cxnSpMkLst>
        </pc:cxnChg>
      </pc:sldChg>
      <pc:sldChg chg="modSp mod">
        <pc:chgData name="dzhandimitrov@gmail.com" userId="f6749fc72d23a0bf" providerId="LiveId" clId="{5CF21E92-E8DA-46C7-B742-84C9AF3D5DC6}" dt="2020-12-17T21:23:10.760" v="375" actId="255"/>
        <pc:sldMkLst>
          <pc:docMk/>
          <pc:sldMk cId="1859366614" sldId="266"/>
        </pc:sldMkLst>
        <pc:spChg chg="mod">
          <ac:chgData name="dzhandimitrov@gmail.com" userId="f6749fc72d23a0bf" providerId="LiveId" clId="{5CF21E92-E8DA-46C7-B742-84C9AF3D5DC6}" dt="2020-12-17T21:23:10.760" v="375" actId="255"/>
          <ac:spMkLst>
            <pc:docMk/>
            <pc:sldMk cId="1859366614" sldId="266"/>
            <ac:spMk id="2" creationId="{18E82FBF-F40D-4D82-AA10-D00C40C3D8EF}"/>
          </ac:spMkLst>
        </pc:spChg>
      </pc:sldChg>
      <pc:sldChg chg="addSp delSp modSp mod setBg">
        <pc:chgData name="dzhandimitrov@gmail.com" userId="f6749fc72d23a0bf" providerId="LiveId" clId="{5CF21E92-E8DA-46C7-B742-84C9AF3D5DC6}" dt="2020-12-17T21:25:43.740" v="410" actId="255"/>
        <pc:sldMkLst>
          <pc:docMk/>
          <pc:sldMk cId="375544549" sldId="267"/>
        </pc:sldMkLst>
        <pc:spChg chg="mod">
          <ac:chgData name="dzhandimitrov@gmail.com" userId="f6749fc72d23a0bf" providerId="LiveId" clId="{5CF21E92-E8DA-46C7-B742-84C9AF3D5DC6}" dt="2020-12-17T21:25:43.740" v="410" actId="255"/>
          <ac:spMkLst>
            <pc:docMk/>
            <pc:sldMk cId="375544549" sldId="267"/>
            <ac:spMk id="2" creationId="{5F325C6D-5112-4A25-82C3-0ED86F724CD7}"/>
          </ac:spMkLst>
        </pc:spChg>
        <pc:spChg chg="mod">
          <ac:chgData name="dzhandimitrov@gmail.com" userId="f6749fc72d23a0bf" providerId="LiveId" clId="{5CF21E92-E8DA-46C7-B742-84C9AF3D5DC6}" dt="2020-12-17T21:25:25.306" v="407" actId="255"/>
          <ac:spMkLst>
            <pc:docMk/>
            <pc:sldMk cId="375544549" sldId="267"/>
            <ac:spMk id="3" creationId="{D77C2333-466B-470A-A834-55DDB7CFE842}"/>
          </ac:spMkLst>
        </pc:spChg>
        <pc:spChg chg="add del">
          <ac:chgData name="dzhandimitrov@gmail.com" userId="f6749fc72d23a0bf" providerId="LiveId" clId="{5CF21E92-E8DA-46C7-B742-84C9AF3D5DC6}" dt="2020-12-17T21:25:13.808" v="405" actId="26606"/>
          <ac:spMkLst>
            <pc:docMk/>
            <pc:sldMk cId="375544549" sldId="267"/>
            <ac:spMk id="5" creationId="{4DA718D0-4865-4629-8134-44F68D41D574}"/>
          </ac:spMkLst>
        </pc:spChg>
        <pc:spChg chg="add del">
          <ac:chgData name="dzhandimitrov@gmail.com" userId="f6749fc72d23a0bf" providerId="LiveId" clId="{5CF21E92-E8DA-46C7-B742-84C9AF3D5DC6}" dt="2020-12-17T21:25:13.808" v="405" actId="26606"/>
          <ac:spMkLst>
            <pc:docMk/>
            <pc:sldMk cId="375544549" sldId="267"/>
            <ac:spMk id="7" creationId="{CBC4F608-B4B8-48C3-9572-C0F061B1CD99}"/>
          </ac:spMkLst>
        </pc:spChg>
        <pc:spChg chg="add del">
          <ac:chgData name="dzhandimitrov@gmail.com" userId="f6749fc72d23a0bf" providerId="LiveId" clId="{5CF21E92-E8DA-46C7-B742-84C9AF3D5DC6}" dt="2020-12-17T21:23:03.378" v="371" actId="26606"/>
          <ac:spMkLst>
            <pc:docMk/>
            <pc:sldMk cId="375544549" sldId="267"/>
            <ac:spMk id="8" creationId="{B6CDA21F-E7AF-4C75-8395-33F58D5B0E45}"/>
          </ac:spMkLst>
        </pc:spChg>
        <pc:spChg chg="add del">
          <ac:chgData name="dzhandimitrov@gmail.com" userId="f6749fc72d23a0bf" providerId="LiveId" clId="{5CF21E92-E8DA-46C7-B742-84C9AF3D5DC6}" dt="2020-12-17T21:23:06.597" v="373" actId="26606"/>
          <ac:spMkLst>
            <pc:docMk/>
            <pc:sldMk cId="375544549" sldId="267"/>
            <ac:spMk id="14" creationId="{CBC4F608-B4B8-48C3-9572-C0F061B1CD99}"/>
          </ac:spMkLst>
        </pc:spChg>
        <pc:spChg chg="add del">
          <ac:chgData name="dzhandimitrov@gmail.com" userId="f6749fc72d23a0bf" providerId="LiveId" clId="{5CF21E92-E8DA-46C7-B742-84C9AF3D5DC6}" dt="2020-12-17T21:23:03.378" v="371" actId="26606"/>
          <ac:spMkLst>
            <pc:docMk/>
            <pc:sldMk cId="375544549" sldId="267"/>
            <ac:spMk id="15" creationId="{D5B0017B-2ECA-49AF-B397-DC140825DF8D}"/>
          </ac:spMkLst>
        </pc:spChg>
        <pc:spChg chg="add">
          <ac:chgData name="dzhandimitrov@gmail.com" userId="f6749fc72d23a0bf" providerId="LiveId" clId="{5CF21E92-E8DA-46C7-B742-84C9AF3D5DC6}" dt="2020-12-17T21:25:13.863" v="406" actId="26606"/>
          <ac:spMkLst>
            <pc:docMk/>
            <pc:sldMk cId="375544549" sldId="267"/>
            <ac:spMk id="16" creationId="{DBF61EA3-B236-439E-9C0B-340980D56BEE}"/>
          </ac:spMkLst>
        </pc:spChg>
        <pc:spChg chg="add del">
          <ac:chgData name="dzhandimitrov@gmail.com" userId="f6749fc72d23a0bf" providerId="LiveId" clId="{5CF21E92-E8DA-46C7-B742-84C9AF3D5DC6}" dt="2020-12-17T21:23:06.597" v="373" actId="26606"/>
          <ac:spMkLst>
            <pc:docMk/>
            <pc:sldMk cId="375544549" sldId="267"/>
            <ac:spMk id="19" creationId="{4DA718D0-4865-4629-8134-44F68D41D574}"/>
          </ac:spMkLst>
        </pc:spChg>
        <pc:spChg chg="add">
          <ac:chgData name="dzhandimitrov@gmail.com" userId="f6749fc72d23a0bf" providerId="LiveId" clId="{5CF21E92-E8DA-46C7-B742-84C9AF3D5DC6}" dt="2020-12-17T21:25:13.863" v="406" actId="26606"/>
          <ac:spMkLst>
            <pc:docMk/>
            <pc:sldMk cId="375544549" sldId="267"/>
            <ac:spMk id="23" creationId="{E659831F-0D9A-4C63-9EBB-8435B85A440F}"/>
          </ac:spMkLst>
        </pc:spChg>
        <pc:grpChg chg="add del">
          <ac:chgData name="dzhandimitrov@gmail.com" userId="f6749fc72d23a0bf" providerId="LiveId" clId="{5CF21E92-E8DA-46C7-B742-84C9AF3D5DC6}" dt="2020-12-17T21:25:13.808" v="405" actId="26606"/>
          <ac:grpSpMkLst>
            <pc:docMk/>
            <pc:sldMk cId="375544549" sldId="267"/>
            <ac:grpSpMk id="6" creationId="{65167ED7-6315-43AB-B1B6-C326D5FD8F84}"/>
          </ac:grpSpMkLst>
        </pc:grpChg>
        <pc:grpChg chg="add del">
          <ac:chgData name="dzhandimitrov@gmail.com" userId="f6749fc72d23a0bf" providerId="LiveId" clId="{5CF21E92-E8DA-46C7-B742-84C9AF3D5DC6}" dt="2020-12-17T21:23:03.378" v="371" actId="26606"/>
          <ac:grpSpMkLst>
            <pc:docMk/>
            <pc:sldMk cId="375544549" sldId="267"/>
            <ac:grpSpMk id="10" creationId="{AE1C45F0-260A-458C-96ED-C1F6D2151219}"/>
          </ac:grpSpMkLst>
        </pc:grpChg>
        <pc:grpChg chg="add">
          <ac:chgData name="dzhandimitrov@gmail.com" userId="f6749fc72d23a0bf" providerId="LiveId" clId="{5CF21E92-E8DA-46C7-B742-84C9AF3D5DC6}" dt="2020-12-17T21:25:13.863" v="406" actId="26606"/>
          <ac:grpSpMkLst>
            <pc:docMk/>
            <pc:sldMk cId="375544549" sldId="267"/>
            <ac:grpSpMk id="18" creationId="{28FAF094-D087-493F-8DF9-A486C2D6BBAA}"/>
          </ac:grpSpMkLst>
        </pc:grpChg>
        <pc:grpChg chg="add del">
          <ac:chgData name="dzhandimitrov@gmail.com" userId="f6749fc72d23a0bf" providerId="LiveId" clId="{5CF21E92-E8DA-46C7-B742-84C9AF3D5DC6}" dt="2020-12-17T21:23:06.597" v="373" actId="26606"/>
          <ac:grpSpMkLst>
            <pc:docMk/>
            <pc:sldMk cId="375544549" sldId="267"/>
            <ac:grpSpMk id="20" creationId="{65167ED7-6315-43AB-B1B6-C326D5FD8F84}"/>
          </ac:grpSpMkLst>
        </pc:grpChg>
        <pc:cxnChg chg="add del">
          <ac:chgData name="dzhandimitrov@gmail.com" userId="f6749fc72d23a0bf" providerId="LiveId" clId="{5CF21E92-E8DA-46C7-B742-84C9AF3D5DC6}" dt="2020-12-17T21:23:03.378" v="371" actId="26606"/>
          <ac:cxnSpMkLst>
            <pc:docMk/>
            <pc:sldMk cId="375544549" sldId="267"/>
            <ac:cxnSpMk id="17" creationId="{6CF1BAF6-AD41-4082-B212-8A1F9A2E8779}"/>
          </ac:cxnSpMkLst>
        </pc:cxnChg>
      </pc:sldChg>
      <pc:sldChg chg="addSp delSp modSp mod setBg">
        <pc:chgData name="dzhandimitrov@gmail.com" userId="f6749fc72d23a0bf" providerId="LiveId" clId="{5CF21E92-E8DA-46C7-B742-84C9AF3D5DC6}" dt="2020-12-17T21:25:01.659" v="403" actId="14100"/>
        <pc:sldMkLst>
          <pc:docMk/>
          <pc:sldMk cId="3087023761" sldId="268"/>
        </pc:sldMkLst>
        <pc:spChg chg="mod">
          <ac:chgData name="dzhandimitrov@gmail.com" userId="f6749fc72d23a0bf" providerId="LiveId" clId="{5CF21E92-E8DA-46C7-B742-84C9AF3D5DC6}" dt="2020-12-17T21:25:01.659" v="403" actId="14100"/>
          <ac:spMkLst>
            <pc:docMk/>
            <pc:sldMk cId="3087023761" sldId="268"/>
            <ac:spMk id="2" creationId="{DF9172E7-B406-4C19-B305-D5D6B96C7714}"/>
          </ac:spMkLst>
        </pc:spChg>
        <pc:spChg chg="mod">
          <ac:chgData name="dzhandimitrov@gmail.com" userId="f6749fc72d23a0bf" providerId="LiveId" clId="{5CF21E92-E8DA-46C7-B742-84C9AF3D5DC6}" dt="2020-12-17T21:24:57.325" v="402" actId="14100"/>
          <ac:spMkLst>
            <pc:docMk/>
            <pc:sldMk cId="3087023761" sldId="268"/>
            <ac:spMk id="3" creationId="{5CCD3167-6C04-48E3-A342-3C80D6B8643F}"/>
          </ac:spMkLst>
        </pc:spChg>
        <pc:spChg chg="add del">
          <ac:chgData name="dzhandimitrov@gmail.com" userId="f6749fc72d23a0bf" providerId="LiveId" clId="{5CF21E92-E8DA-46C7-B742-84C9AF3D5DC6}" dt="2020-12-17T21:23:44.730" v="377" actId="26606"/>
          <ac:spMkLst>
            <pc:docMk/>
            <pc:sldMk cId="3087023761" sldId="268"/>
            <ac:spMk id="8" creationId="{D038248A-211C-4EEC-8401-C761B929FB52}"/>
          </ac:spMkLst>
        </pc:spChg>
        <pc:spChg chg="add del">
          <ac:chgData name="dzhandimitrov@gmail.com" userId="f6749fc72d23a0bf" providerId="LiveId" clId="{5CF21E92-E8DA-46C7-B742-84C9AF3D5DC6}" dt="2020-12-17T21:23:44.730" v="377" actId="26606"/>
          <ac:spMkLst>
            <pc:docMk/>
            <pc:sldMk cId="3087023761" sldId="268"/>
            <ac:spMk id="10" creationId="{C30A849F-66D9-40C8-BEC8-35AFF8F4568F}"/>
          </ac:spMkLst>
        </pc:spChg>
        <pc:spChg chg="add">
          <ac:chgData name="dzhandimitrov@gmail.com" userId="f6749fc72d23a0bf" providerId="LiveId" clId="{5CF21E92-E8DA-46C7-B742-84C9AF3D5DC6}" dt="2020-12-17T21:23:44.756" v="378" actId="26606"/>
          <ac:spMkLst>
            <pc:docMk/>
            <pc:sldMk cId="3087023761" sldId="268"/>
            <ac:spMk id="24" creationId="{4DA718D0-4865-4629-8134-44F68D41D574}"/>
          </ac:spMkLst>
        </pc:spChg>
        <pc:spChg chg="add">
          <ac:chgData name="dzhandimitrov@gmail.com" userId="f6749fc72d23a0bf" providerId="LiveId" clId="{5CF21E92-E8DA-46C7-B742-84C9AF3D5DC6}" dt="2020-12-17T21:23:44.756" v="378" actId="26606"/>
          <ac:spMkLst>
            <pc:docMk/>
            <pc:sldMk cId="3087023761" sldId="268"/>
            <ac:spMk id="27" creationId="{CBC4F608-B4B8-48C3-9572-C0F061B1CD99}"/>
          </ac:spMkLst>
        </pc:spChg>
        <pc:grpChg chg="add del">
          <ac:chgData name="dzhandimitrov@gmail.com" userId="f6749fc72d23a0bf" providerId="LiveId" clId="{5CF21E92-E8DA-46C7-B742-84C9AF3D5DC6}" dt="2020-12-17T21:23:44.730" v="377" actId="26606"/>
          <ac:grpSpMkLst>
            <pc:docMk/>
            <pc:sldMk cId="3087023761" sldId="268"/>
            <ac:grpSpMk id="12" creationId="{04542298-A2B1-480F-A11C-A40EDD19B857}"/>
          </ac:grpSpMkLst>
        </pc:grpChg>
        <pc:grpChg chg="add del">
          <ac:chgData name="dzhandimitrov@gmail.com" userId="f6749fc72d23a0bf" providerId="LiveId" clId="{5CF21E92-E8DA-46C7-B742-84C9AF3D5DC6}" dt="2020-12-17T21:23:44.730" v="377" actId="26606"/>
          <ac:grpSpMkLst>
            <pc:docMk/>
            <pc:sldMk cId="3087023761" sldId="268"/>
            <ac:grpSpMk id="18" creationId="{2A5C9C35-2375-49EB-B99C-17C87D42FE7C}"/>
          </ac:grpSpMkLst>
        </pc:grpChg>
        <pc:grpChg chg="add">
          <ac:chgData name="dzhandimitrov@gmail.com" userId="f6749fc72d23a0bf" providerId="LiveId" clId="{5CF21E92-E8DA-46C7-B742-84C9AF3D5DC6}" dt="2020-12-17T21:23:44.756" v="378" actId="26606"/>
          <ac:grpSpMkLst>
            <pc:docMk/>
            <pc:sldMk cId="3087023761" sldId="268"/>
            <ac:grpSpMk id="25" creationId="{65167ED7-6315-43AB-B1B6-C326D5FD8F84}"/>
          </ac:grpSpMkLst>
        </pc:gr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759915-D592-4611-8898-278E9BC77F9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9515CC9-0C92-424E-8E5C-DB024BDE6975}">
      <dgm:prSet/>
      <dgm:spPr/>
      <dgm:t>
        <a:bodyPr/>
        <a:lstStyle/>
        <a:p>
          <a:r>
            <a:rPr lang="en-US" dirty="0"/>
            <a:t>to create a real value for existing demand </a:t>
          </a:r>
        </a:p>
      </dgm:t>
    </dgm:pt>
    <dgm:pt modelId="{26A76D74-3582-41BA-8475-0B7AFB043F42}" type="parTrans" cxnId="{F7EE42BC-35EA-499A-8C1A-370869A1AAFC}">
      <dgm:prSet/>
      <dgm:spPr/>
      <dgm:t>
        <a:bodyPr/>
        <a:lstStyle/>
        <a:p>
          <a:endParaRPr lang="en-US"/>
        </a:p>
      </dgm:t>
    </dgm:pt>
    <dgm:pt modelId="{828C9C23-E4B9-4365-9578-6E5795E6CBB7}" type="sibTrans" cxnId="{F7EE42BC-35EA-499A-8C1A-370869A1AAFC}">
      <dgm:prSet/>
      <dgm:spPr/>
      <dgm:t>
        <a:bodyPr/>
        <a:lstStyle/>
        <a:p>
          <a:endParaRPr lang="en-US"/>
        </a:p>
      </dgm:t>
    </dgm:pt>
    <dgm:pt modelId="{8F05B4C0-69D1-48C6-AE58-860D28D4A43B}">
      <dgm:prSet/>
      <dgm:spPr/>
      <dgm:t>
        <a:bodyPr/>
        <a:lstStyle/>
        <a:p>
          <a:r>
            <a:rPr lang="en-US"/>
            <a:t>trade-offs between development time, effort put in work, quality, functional diversity</a:t>
          </a:r>
        </a:p>
      </dgm:t>
    </dgm:pt>
    <dgm:pt modelId="{EAC1DE78-F12C-4E63-A892-71D5F67F9C80}" type="parTrans" cxnId="{8FECA8D6-ECE9-4E1E-AF1E-B402DB711BD3}">
      <dgm:prSet/>
      <dgm:spPr/>
      <dgm:t>
        <a:bodyPr/>
        <a:lstStyle/>
        <a:p>
          <a:endParaRPr lang="en-US"/>
        </a:p>
      </dgm:t>
    </dgm:pt>
    <dgm:pt modelId="{D05B59E2-0423-4C9A-818F-800F7173649D}" type="sibTrans" cxnId="{8FECA8D6-ECE9-4E1E-AF1E-B402DB711BD3}">
      <dgm:prSet/>
      <dgm:spPr/>
      <dgm:t>
        <a:bodyPr/>
        <a:lstStyle/>
        <a:p>
          <a:endParaRPr lang="en-US"/>
        </a:p>
      </dgm:t>
    </dgm:pt>
    <dgm:pt modelId="{C13D3787-C5B5-444B-B831-28242F51EA12}">
      <dgm:prSet/>
      <dgm:spPr/>
      <dgm:t>
        <a:bodyPr/>
        <a:lstStyle/>
        <a:p>
          <a:r>
            <a:rPr lang="en-US"/>
            <a:t>broad, dynamic, and strategic overlook to the matter</a:t>
          </a:r>
        </a:p>
      </dgm:t>
    </dgm:pt>
    <dgm:pt modelId="{792AEB4D-DE45-4EB9-AE96-CD424AFFD044}" type="parTrans" cxnId="{15B11C24-6C1E-4D4E-90AB-7D29022D57E6}">
      <dgm:prSet/>
      <dgm:spPr/>
      <dgm:t>
        <a:bodyPr/>
        <a:lstStyle/>
        <a:p>
          <a:endParaRPr lang="en-US"/>
        </a:p>
      </dgm:t>
    </dgm:pt>
    <dgm:pt modelId="{B651019C-413B-446A-BF68-8B96BAB0F8DA}" type="sibTrans" cxnId="{15B11C24-6C1E-4D4E-90AB-7D29022D57E6}">
      <dgm:prSet/>
      <dgm:spPr/>
      <dgm:t>
        <a:bodyPr/>
        <a:lstStyle/>
        <a:p>
          <a:endParaRPr lang="en-US"/>
        </a:p>
      </dgm:t>
    </dgm:pt>
    <dgm:pt modelId="{03B5E3D7-CEA5-4D5A-96B2-53CDAB7620C7}">
      <dgm:prSet/>
      <dgm:spPr/>
      <dgm:t>
        <a:bodyPr/>
        <a:lstStyle/>
        <a:p>
          <a:r>
            <a:rPr lang="en-US"/>
            <a:t>precise decision making by reflecting on different circumstances</a:t>
          </a:r>
        </a:p>
      </dgm:t>
    </dgm:pt>
    <dgm:pt modelId="{F4EC57EC-4097-40AB-8D6E-97BA343EA6F8}" type="parTrans" cxnId="{3CF7314F-2F27-492A-A61D-C49D41B5E01E}">
      <dgm:prSet/>
      <dgm:spPr/>
      <dgm:t>
        <a:bodyPr/>
        <a:lstStyle/>
        <a:p>
          <a:endParaRPr lang="en-US"/>
        </a:p>
      </dgm:t>
    </dgm:pt>
    <dgm:pt modelId="{5A68A0D2-C7FD-4A06-8996-8E8FF371B4E7}" type="sibTrans" cxnId="{3CF7314F-2F27-492A-A61D-C49D41B5E01E}">
      <dgm:prSet/>
      <dgm:spPr/>
      <dgm:t>
        <a:bodyPr/>
        <a:lstStyle/>
        <a:p>
          <a:endParaRPr lang="en-US"/>
        </a:p>
      </dgm:t>
    </dgm:pt>
    <dgm:pt modelId="{4A48BDEC-5B53-45B8-83B0-FD4F91C50770}" type="pres">
      <dgm:prSet presAssocID="{5B759915-D592-4611-8898-278E9BC77F9A}" presName="root" presStyleCnt="0">
        <dgm:presLayoutVars>
          <dgm:dir/>
          <dgm:resizeHandles val="exact"/>
        </dgm:presLayoutVars>
      </dgm:prSet>
      <dgm:spPr/>
    </dgm:pt>
    <dgm:pt modelId="{BFB7A221-78F8-4EB4-A432-2BB094E6F5F5}" type="pres">
      <dgm:prSet presAssocID="{69515CC9-0C92-424E-8E5C-DB024BDE6975}" presName="compNode" presStyleCnt="0"/>
      <dgm:spPr/>
    </dgm:pt>
    <dgm:pt modelId="{8ED976CE-BFAA-4D8E-A6BB-322FE6CD2C7F}" type="pres">
      <dgm:prSet presAssocID="{69515CC9-0C92-424E-8E5C-DB024BDE6975}" presName="bgRect" presStyleLbl="bgShp" presStyleIdx="0" presStyleCnt="4"/>
      <dgm:spPr/>
    </dgm:pt>
    <dgm:pt modelId="{4FE67974-F9D1-4D5B-BD30-FC2E77CF563F}" type="pres">
      <dgm:prSet presAssocID="{69515CC9-0C92-424E-8E5C-DB024BDE697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7125F63E-D938-46E4-A228-A0C07683606F}" type="pres">
      <dgm:prSet presAssocID="{69515CC9-0C92-424E-8E5C-DB024BDE6975}" presName="spaceRect" presStyleCnt="0"/>
      <dgm:spPr/>
    </dgm:pt>
    <dgm:pt modelId="{ABBC148A-6669-442D-9FAC-EEF28C651250}" type="pres">
      <dgm:prSet presAssocID="{69515CC9-0C92-424E-8E5C-DB024BDE6975}" presName="parTx" presStyleLbl="revTx" presStyleIdx="0" presStyleCnt="4">
        <dgm:presLayoutVars>
          <dgm:chMax val="0"/>
          <dgm:chPref val="0"/>
        </dgm:presLayoutVars>
      </dgm:prSet>
      <dgm:spPr/>
    </dgm:pt>
    <dgm:pt modelId="{90CCDDCF-E286-48ED-BCBB-982A65449EDC}" type="pres">
      <dgm:prSet presAssocID="{828C9C23-E4B9-4365-9578-6E5795E6CBB7}" presName="sibTrans" presStyleCnt="0"/>
      <dgm:spPr/>
    </dgm:pt>
    <dgm:pt modelId="{220F1408-FB10-4B6D-A6C1-DFA35D4A1296}" type="pres">
      <dgm:prSet presAssocID="{8F05B4C0-69D1-48C6-AE58-860D28D4A43B}" presName="compNode" presStyleCnt="0"/>
      <dgm:spPr/>
    </dgm:pt>
    <dgm:pt modelId="{9CBA8F81-65F7-4315-A0D3-A6F04024F5F6}" type="pres">
      <dgm:prSet presAssocID="{8F05B4C0-69D1-48C6-AE58-860D28D4A43B}" presName="bgRect" presStyleLbl="bgShp" presStyleIdx="1" presStyleCnt="4"/>
      <dgm:spPr/>
    </dgm:pt>
    <dgm:pt modelId="{58E4B983-99FA-41D2-98D4-7CECCA823D15}" type="pres">
      <dgm:prSet presAssocID="{8F05B4C0-69D1-48C6-AE58-860D28D4A43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65BC6E8E-C64B-46B8-AC3F-128BD31250C2}" type="pres">
      <dgm:prSet presAssocID="{8F05B4C0-69D1-48C6-AE58-860D28D4A43B}" presName="spaceRect" presStyleCnt="0"/>
      <dgm:spPr/>
    </dgm:pt>
    <dgm:pt modelId="{DAF6AA6D-9961-4613-84AA-137F19F9B6BF}" type="pres">
      <dgm:prSet presAssocID="{8F05B4C0-69D1-48C6-AE58-860D28D4A43B}" presName="parTx" presStyleLbl="revTx" presStyleIdx="1" presStyleCnt="4">
        <dgm:presLayoutVars>
          <dgm:chMax val="0"/>
          <dgm:chPref val="0"/>
        </dgm:presLayoutVars>
      </dgm:prSet>
      <dgm:spPr/>
    </dgm:pt>
    <dgm:pt modelId="{78E74610-86DE-4EA8-99C8-AC22C9A5BBB6}" type="pres">
      <dgm:prSet presAssocID="{D05B59E2-0423-4C9A-818F-800F7173649D}" presName="sibTrans" presStyleCnt="0"/>
      <dgm:spPr/>
    </dgm:pt>
    <dgm:pt modelId="{1B21570B-2008-4484-B9FB-BFE86B7799A2}" type="pres">
      <dgm:prSet presAssocID="{C13D3787-C5B5-444B-B831-28242F51EA12}" presName="compNode" presStyleCnt="0"/>
      <dgm:spPr/>
    </dgm:pt>
    <dgm:pt modelId="{781A8D40-77E9-4624-A092-134CE4F97C46}" type="pres">
      <dgm:prSet presAssocID="{C13D3787-C5B5-444B-B831-28242F51EA12}" presName="bgRect" presStyleLbl="bgShp" presStyleIdx="2" presStyleCnt="4"/>
      <dgm:spPr/>
    </dgm:pt>
    <dgm:pt modelId="{6957594C-96B3-47D9-8369-DE8A9B40B59F}" type="pres">
      <dgm:prSet presAssocID="{C13D3787-C5B5-444B-B831-28242F51EA1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Цел"/>
        </a:ext>
      </dgm:extLst>
    </dgm:pt>
    <dgm:pt modelId="{7706C861-CD4F-4D98-93AD-9E90BFF1665D}" type="pres">
      <dgm:prSet presAssocID="{C13D3787-C5B5-444B-B831-28242F51EA12}" presName="spaceRect" presStyleCnt="0"/>
      <dgm:spPr/>
    </dgm:pt>
    <dgm:pt modelId="{E1CCC23E-A9CD-4BD7-9D04-5D9C574A154E}" type="pres">
      <dgm:prSet presAssocID="{C13D3787-C5B5-444B-B831-28242F51EA12}" presName="parTx" presStyleLbl="revTx" presStyleIdx="2" presStyleCnt="4">
        <dgm:presLayoutVars>
          <dgm:chMax val="0"/>
          <dgm:chPref val="0"/>
        </dgm:presLayoutVars>
      </dgm:prSet>
      <dgm:spPr/>
    </dgm:pt>
    <dgm:pt modelId="{2C83E8A0-A957-4206-A23D-60E894605146}" type="pres">
      <dgm:prSet presAssocID="{B651019C-413B-446A-BF68-8B96BAB0F8DA}" presName="sibTrans" presStyleCnt="0"/>
      <dgm:spPr/>
    </dgm:pt>
    <dgm:pt modelId="{99238820-657A-4578-A0DD-FDB4B99F5E3E}" type="pres">
      <dgm:prSet presAssocID="{03B5E3D7-CEA5-4D5A-96B2-53CDAB7620C7}" presName="compNode" presStyleCnt="0"/>
      <dgm:spPr/>
    </dgm:pt>
    <dgm:pt modelId="{97C34DAF-6DD4-4F6C-8940-7C780BBBB5C8}" type="pres">
      <dgm:prSet presAssocID="{03B5E3D7-CEA5-4D5A-96B2-53CDAB7620C7}" presName="bgRect" presStyleLbl="bgShp" presStyleIdx="3" presStyleCnt="4"/>
      <dgm:spPr/>
    </dgm:pt>
    <dgm:pt modelId="{12B38AE7-3577-4C8B-8628-127805325A79}" type="pres">
      <dgm:prSet presAssocID="{03B5E3D7-CEA5-4D5A-96B2-53CDAB7620C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39C0209E-AB7E-4DBC-A6DA-7639FC50FD58}" type="pres">
      <dgm:prSet presAssocID="{03B5E3D7-CEA5-4D5A-96B2-53CDAB7620C7}" presName="spaceRect" presStyleCnt="0"/>
      <dgm:spPr/>
    </dgm:pt>
    <dgm:pt modelId="{BF9E1467-EC52-40D8-B473-E3070ADBED60}" type="pres">
      <dgm:prSet presAssocID="{03B5E3D7-CEA5-4D5A-96B2-53CDAB7620C7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15B11C24-6C1E-4D4E-90AB-7D29022D57E6}" srcId="{5B759915-D592-4611-8898-278E9BC77F9A}" destId="{C13D3787-C5B5-444B-B831-28242F51EA12}" srcOrd="2" destOrd="0" parTransId="{792AEB4D-DE45-4EB9-AE96-CD424AFFD044}" sibTransId="{B651019C-413B-446A-BF68-8B96BAB0F8DA}"/>
    <dgm:cxn modelId="{B7B1C836-E447-4F6B-AAC2-97F0292ECF64}" type="presOf" srcId="{03B5E3D7-CEA5-4D5A-96B2-53CDAB7620C7}" destId="{BF9E1467-EC52-40D8-B473-E3070ADBED60}" srcOrd="0" destOrd="0" presId="urn:microsoft.com/office/officeart/2018/2/layout/IconVerticalSolidList"/>
    <dgm:cxn modelId="{3CF7314F-2F27-492A-A61D-C49D41B5E01E}" srcId="{5B759915-D592-4611-8898-278E9BC77F9A}" destId="{03B5E3D7-CEA5-4D5A-96B2-53CDAB7620C7}" srcOrd="3" destOrd="0" parTransId="{F4EC57EC-4097-40AB-8D6E-97BA343EA6F8}" sibTransId="{5A68A0D2-C7FD-4A06-8996-8E8FF371B4E7}"/>
    <dgm:cxn modelId="{F331DF57-4992-43F8-ADC2-2C1058203311}" type="presOf" srcId="{C13D3787-C5B5-444B-B831-28242F51EA12}" destId="{E1CCC23E-A9CD-4BD7-9D04-5D9C574A154E}" srcOrd="0" destOrd="0" presId="urn:microsoft.com/office/officeart/2018/2/layout/IconVerticalSolidList"/>
    <dgm:cxn modelId="{B0C37959-F71E-40FB-B0D0-7EDC54D596CB}" type="presOf" srcId="{8F05B4C0-69D1-48C6-AE58-860D28D4A43B}" destId="{DAF6AA6D-9961-4613-84AA-137F19F9B6BF}" srcOrd="0" destOrd="0" presId="urn:microsoft.com/office/officeart/2018/2/layout/IconVerticalSolidList"/>
    <dgm:cxn modelId="{7857A29B-DF37-4D81-8022-8C6D0000E29A}" type="presOf" srcId="{5B759915-D592-4611-8898-278E9BC77F9A}" destId="{4A48BDEC-5B53-45B8-83B0-FD4F91C50770}" srcOrd="0" destOrd="0" presId="urn:microsoft.com/office/officeart/2018/2/layout/IconVerticalSolidList"/>
    <dgm:cxn modelId="{CD86E0A0-F77A-475B-9423-17A4954A25AD}" type="presOf" srcId="{69515CC9-0C92-424E-8E5C-DB024BDE6975}" destId="{ABBC148A-6669-442D-9FAC-EEF28C651250}" srcOrd="0" destOrd="0" presId="urn:microsoft.com/office/officeart/2018/2/layout/IconVerticalSolidList"/>
    <dgm:cxn modelId="{F7EE42BC-35EA-499A-8C1A-370869A1AAFC}" srcId="{5B759915-D592-4611-8898-278E9BC77F9A}" destId="{69515CC9-0C92-424E-8E5C-DB024BDE6975}" srcOrd="0" destOrd="0" parTransId="{26A76D74-3582-41BA-8475-0B7AFB043F42}" sibTransId="{828C9C23-E4B9-4365-9578-6E5795E6CBB7}"/>
    <dgm:cxn modelId="{8FECA8D6-ECE9-4E1E-AF1E-B402DB711BD3}" srcId="{5B759915-D592-4611-8898-278E9BC77F9A}" destId="{8F05B4C0-69D1-48C6-AE58-860D28D4A43B}" srcOrd="1" destOrd="0" parTransId="{EAC1DE78-F12C-4E63-A892-71D5F67F9C80}" sibTransId="{D05B59E2-0423-4C9A-818F-800F7173649D}"/>
    <dgm:cxn modelId="{2B5E4C37-EC8C-48E3-9352-CBD129F9DBBC}" type="presParOf" srcId="{4A48BDEC-5B53-45B8-83B0-FD4F91C50770}" destId="{BFB7A221-78F8-4EB4-A432-2BB094E6F5F5}" srcOrd="0" destOrd="0" presId="urn:microsoft.com/office/officeart/2018/2/layout/IconVerticalSolidList"/>
    <dgm:cxn modelId="{EE6C378C-D7B6-4288-B475-41973949F3B3}" type="presParOf" srcId="{BFB7A221-78F8-4EB4-A432-2BB094E6F5F5}" destId="{8ED976CE-BFAA-4D8E-A6BB-322FE6CD2C7F}" srcOrd="0" destOrd="0" presId="urn:microsoft.com/office/officeart/2018/2/layout/IconVerticalSolidList"/>
    <dgm:cxn modelId="{9F9E0AB3-E0B1-434E-8C9D-27FF13164C4F}" type="presParOf" srcId="{BFB7A221-78F8-4EB4-A432-2BB094E6F5F5}" destId="{4FE67974-F9D1-4D5B-BD30-FC2E77CF563F}" srcOrd="1" destOrd="0" presId="urn:microsoft.com/office/officeart/2018/2/layout/IconVerticalSolidList"/>
    <dgm:cxn modelId="{025618C3-943E-4990-A1EB-B998003C142E}" type="presParOf" srcId="{BFB7A221-78F8-4EB4-A432-2BB094E6F5F5}" destId="{7125F63E-D938-46E4-A228-A0C07683606F}" srcOrd="2" destOrd="0" presId="urn:microsoft.com/office/officeart/2018/2/layout/IconVerticalSolidList"/>
    <dgm:cxn modelId="{CE6BC6BA-2A2C-4CD8-81D5-E5A0E0C5D649}" type="presParOf" srcId="{BFB7A221-78F8-4EB4-A432-2BB094E6F5F5}" destId="{ABBC148A-6669-442D-9FAC-EEF28C651250}" srcOrd="3" destOrd="0" presId="urn:microsoft.com/office/officeart/2018/2/layout/IconVerticalSolidList"/>
    <dgm:cxn modelId="{E8C8ADE2-A2C4-45A4-AD41-4E395E371895}" type="presParOf" srcId="{4A48BDEC-5B53-45B8-83B0-FD4F91C50770}" destId="{90CCDDCF-E286-48ED-BCBB-982A65449EDC}" srcOrd="1" destOrd="0" presId="urn:microsoft.com/office/officeart/2018/2/layout/IconVerticalSolidList"/>
    <dgm:cxn modelId="{65748777-F082-47EA-88A9-40BE57A28AC5}" type="presParOf" srcId="{4A48BDEC-5B53-45B8-83B0-FD4F91C50770}" destId="{220F1408-FB10-4B6D-A6C1-DFA35D4A1296}" srcOrd="2" destOrd="0" presId="urn:microsoft.com/office/officeart/2018/2/layout/IconVerticalSolidList"/>
    <dgm:cxn modelId="{3C218C70-028B-4427-8528-5D4D9E788DD6}" type="presParOf" srcId="{220F1408-FB10-4B6D-A6C1-DFA35D4A1296}" destId="{9CBA8F81-65F7-4315-A0D3-A6F04024F5F6}" srcOrd="0" destOrd="0" presId="urn:microsoft.com/office/officeart/2018/2/layout/IconVerticalSolidList"/>
    <dgm:cxn modelId="{D7F68309-3D96-4C18-BC7B-BE7E303C01A7}" type="presParOf" srcId="{220F1408-FB10-4B6D-A6C1-DFA35D4A1296}" destId="{58E4B983-99FA-41D2-98D4-7CECCA823D15}" srcOrd="1" destOrd="0" presId="urn:microsoft.com/office/officeart/2018/2/layout/IconVerticalSolidList"/>
    <dgm:cxn modelId="{7BF548F5-058F-45E7-ACFC-1D0BF4156692}" type="presParOf" srcId="{220F1408-FB10-4B6D-A6C1-DFA35D4A1296}" destId="{65BC6E8E-C64B-46B8-AC3F-128BD31250C2}" srcOrd="2" destOrd="0" presId="urn:microsoft.com/office/officeart/2018/2/layout/IconVerticalSolidList"/>
    <dgm:cxn modelId="{1692A2CB-4261-41D3-B89C-041CA7143B53}" type="presParOf" srcId="{220F1408-FB10-4B6D-A6C1-DFA35D4A1296}" destId="{DAF6AA6D-9961-4613-84AA-137F19F9B6BF}" srcOrd="3" destOrd="0" presId="urn:microsoft.com/office/officeart/2018/2/layout/IconVerticalSolidList"/>
    <dgm:cxn modelId="{B7724671-B0E6-4B21-ABAF-0E818CBB39AF}" type="presParOf" srcId="{4A48BDEC-5B53-45B8-83B0-FD4F91C50770}" destId="{78E74610-86DE-4EA8-99C8-AC22C9A5BBB6}" srcOrd="3" destOrd="0" presId="urn:microsoft.com/office/officeart/2018/2/layout/IconVerticalSolidList"/>
    <dgm:cxn modelId="{2316E3E2-2919-40BD-998C-490B60310212}" type="presParOf" srcId="{4A48BDEC-5B53-45B8-83B0-FD4F91C50770}" destId="{1B21570B-2008-4484-B9FB-BFE86B7799A2}" srcOrd="4" destOrd="0" presId="urn:microsoft.com/office/officeart/2018/2/layout/IconVerticalSolidList"/>
    <dgm:cxn modelId="{582F76D1-5540-4C73-B039-7F7F44951928}" type="presParOf" srcId="{1B21570B-2008-4484-B9FB-BFE86B7799A2}" destId="{781A8D40-77E9-4624-A092-134CE4F97C46}" srcOrd="0" destOrd="0" presId="urn:microsoft.com/office/officeart/2018/2/layout/IconVerticalSolidList"/>
    <dgm:cxn modelId="{B147F130-BC74-4394-A76F-A9181407AAF6}" type="presParOf" srcId="{1B21570B-2008-4484-B9FB-BFE86B7799A2}" destId="{6957594C-96B3-47D9-8369-DE8A9B40B59F}" srcOrd="1" destOrd="0" presId="urn:microsoft.com/office/officeart/2018/2/layout/IconVerticalSolidList"/>
    <dgm:cxn modelId="{67C84363-5779-474C-B9C9-706C85CE827C}" type="presParOf" srcId="{1B21570B-2008-4484-B9FB-BFE86B7799A2}" destId="{7706C861-CD4F-4D98-93AD-9E90BFF1665D}" srcOrd="2" destOrd="0" presId="urn:microsoft.com/office/officeart/2018/2/layout/IconVerticalSolidList"/>
    <dgm:cxn modelId="{5F65A848-75FF-40A2-B669-C3DB2A6800B1}" type="presParOf" srcId="{1B21570B-2008-4484-B9FB-BFE86B7799A2}" destId="{E1CCC23E-A9CD-4BD7-9D04-5D9C574A154E}" srcOrd="3" destOrd="0" presId="urn:microsoft.com/office/officeart/2018/2/layout/IconVerticalSolidList"/>
    <dgm:cxn modelId="{7402D994-9560-4806-94E9-2A5896749312}" type="presParOf" srcId="{4A48BDEC-5B53-45B8-83B0-FD4F91C50770}" destId="{2C83E8A0-A957-4206-A23D-60E894605146}" srcOrd="5" destOrd="0" presId="urn:microsoft.com/office/officeart/2018/2/layout/IconVerticalSolidList"/>
    <dgm:cxn modelId="{AD3BA6E6-37C4-4C7B-8F11-4AAB12C5BEFE}" type="presParOf" srcId="{4A48BDEC-5B53-45B8-83B0-FD4F91C50770}" destId="{99238820-657A-4578-A0DD-FDB4B99F5E3E}" srcOrd="6" destOrd="0" presId="urn:microsoft.com/office/officeart/2018/2/layout/IconVerticalSolidList"/>
    <dgm:cxn modelId="{749305FC-2AA5-44BB-9B0D-772DBE917D3B}" type="presParOf" srcId="{99238820-657A-4578-A0DD-FDB4B99F5E3E}" destId="{97C34DAF-6DD4-4F6C-8940-7C780BBBB5C8}" srcOrd="0" destOrd="0" presId="urn:microsoft.com/office/officeart/2018/2/layout/IconVerticalSolidList"/>
    <dgm:cxn modelId="{4326F1C7-01EC-455D-B76D-CE24E4B906FF}" type="presParOf" srcId="{99238820-657A-4578-A0DD-FDB4B99F5E3E}" destId="{12B38AE7-3577-4C8B-8628-127805325A79}" srcOrd="1" destOrd="0" presId="urn:microsoft.com/office/officeart/2018/2/layout/IconVerticalSolidList"/>
    <dgm:cxn modelId="{7FBFC539-9CF7-4F79-AF1D-EEF5FB248A6C}" type="presParOf" srcId="{99238820-657A-4578-A0DD-FDB4B99F5E3E}" destId="{39C0209E-AB7E-4DBC-A6DA-7639FC50FD58}" srcOrd="2" destOrd="0" presId="urn:microsoft.com/office/officeart/2018/2/layout/IconVerticalSolidList"/>
    <dgm:cxn modelId="{1811CD78-CD68-4E66-AC45-A4CA171A5508}" type="presParOf" srcId="{99238820-657A-4578-A0DD-FDB4B99F5E3E}" destId="{BF9E1467-EC52-40D8-B473-E3070ADBED6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67EC07-3A2C-4C1B-B841-287648A3D540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99F5CEF-89FC-4E16-B8E7-93C08A12D806}">
      <dgm:prSet/>
      <dgm:spPr/>
      <dgm:t>
        <a:bodyPr/>
        <a:lstStyle/>
        <a:p>
          <a:r>
            <a:rPr lang="en-US"/>
            <a:t>Better links between technical design, current circumstances, and value creation</a:t>
          </a:r>
        </a:p>
      </dgm:t>
    </dgm:pt>
    <dgm:pt modelId="{175402EE-AF31-4968-B2B1-A9868501FA1B}" type="parTrans" cxnId="{3B1F79F8-2287-477E-9DDF-0AE3119C2465}">
      <dgm:prSet/>
      <dgm:spPr/>
      <dgm:t>
        <a:bodyPr/>
        <a:lstStyle/>
        <a:p>
          <a:endParaRPr lang="en-US"/>
        </a:p>
      </dgm:t>
    </dgm:pt>
    <dgm:pt modelId="{C2503787-85B5-4A38-8D4C-D8B1CE570758}" type="sibTrans" cxnId="{3B1F79F8-2287-477E-9DDF-0AE3119C2465}">
      <dgm:prSet/>
      <dgm:spPr/>
      <dgm:t>
        <a:bodyPr/>
        <a:lstStyle/>
        <a:p>
          <a:endParaRPr lang="en-US"/>
        </a:p>
      </dgm:t>
    </dgm:pt>
    <dgm:pt modelId="{5FA66F1C-3BE1-4F34-A598-5A43D0BC6D90}">
      <dgm:prSet/>
      <dgm:spPr/>
      <dgm:t>
        <a:bodyPr/>
        <a:lstStyle/>
        <a:p>
          <a:r>
            <a:rPr lang="en-US"/>
            <a:t>Connections between technical and business side</a:t>
          </a:r>
        </a:p>
      </dgm:t>
    </dgm:pt>
    <dgm:pt modelId="{478ED697-DB19-467E-B7DE-A893F98256C1}" type="parTrans" cxnId="{4A71EE8F-A179-4568-8A4C-C98FE570561D}">
      <dgm:prSet/>
      <dgm:spPr/>
      <dgm:t>
        <a:bodyPr/>
        <a:lstStyle/>
        <a:p>
          <a:endParaRPr lang="en-US"/>
        </a:p>
      </dgm:t>
    </dgm:pt>
    <dgm:pt modelId="{B02E3000-4684-4815-AF5A-7C4D8390A613}" type="sibTrans" cxnId="{4A71EE8F-A179-4568-8A4C-C98FE570561D}">
      <dgm:prSet/>
      <dgm:spPr/>
      <dgm:t>
        <a:bodyPr/>
        <a:lstStyle/>
        <a:p>
          <a:endParaRPr lang="en-US"/>
        </a:p>
      </dgm:t>
    </dgm:pt>
    <dgm:pt modelId="{7FFECBF0-527F-4928-8690-89E9C532CD30}">
      <dgm:prSet/>
      <dgm:spPr/>
      <dgm:t>
        <a:bodyPr/>
        <a:lstStyle/>
        <a:p>
          <a:r>
            <a:rPr lang="en-US"/>
            <a:t>Designing project portfolio reflecting the current information on the market</a:t>
          </a:r>
        </a:p>
      </dgm:t>
    </dgm:pt>
    <dgm:pt modelId="{D255F246-F2DD-4B2B-95AD-0253764D8CB7}" type="parTrans" cxnId="{A58FE229-397E-4407-8969-7551C57C580F}">
      <dgm:prSet/>
      <dgm:spPr/>
      <dgm:t>
        <a:bodyPr/>
        <a:lstStyle/>
        <a:p>
          <a:endParaRPr lang="en-US"/>
        </a:p>
      </dgm:t>
    </dgm:pt>
    <dgm:pt modelId="{C0A19567-C70F-445A-900F-3E403DD08F13}" type="sibTrans" cxnId="{A58FE229-397E-4407-8969-7551C57C580F}">
      <dgm:prSet/>
      <dgm:spPr/>
      <dgm:t>
        <a:bodyPr/>
        <a:lstStyle/>
        <a:p>
          <a:endParaRPr lang="en-US"/>
        </a:p>
      </dgm:t>
    </dgm:pt>
    <dgm:pt modelId="{DFF72D39-B41F-4B53-8E73-D1C9E3718958}">
      <dgm:prSet/>
      <dgm:spPr/>
      <dgm:t>
        <a:bodyPr/>
        <a:lstStyle/>
        <a:p>
          <a:r>
            <a:rPr lang="en-US"/>
            <a:t>Better cost estimation models</a:t>
          </a:r>
        </a:p>
      </dgm:t>
    </dgm:pt>
    <dgm:pt modelId="{0D0C7485-5F7C-487B-86DA-CC576C15E38C}" type="parTrans" cxnId="{1E89EF2E-F91E-4823-A4CF-F70683AFBC1E}">
      <dgm:prSet/>
      <dgm:spPr/>
      <dgm:t>
        <a:bodyPr/>
        <a:lstStyle/>
        <a:p>
          <a:endParaRPr lang="en-US"/>
        </a:p>
      </dgm:t>
    </dgm:pt>
    <dgm:pt modelId="{F64309B7-BB04-45EA-9CC6-E51D9FF4CF7A}" type="sibTrans" cxnId="{1E89EF2E-F91E-4823-A4CF-F70683AFBC1E}">
      <dgm:prSet/>
      <dgm:spPr/>
      <dgm:t>
        <a:bodyPr/>
        <a:lstStyle/>
        <a:p>
          <a:endParaRPr lang="en-US"/>
        </a:p>
      </dgm:t>
    </dgm:pt>
    <dgm:pt modelId="{FC5E2F0C-0979-4874-81B4-83BECEB865B1}" type="pres">
      <dgm:prSet presAssocID="{5567EC07-3A2C-4C1B-B841-287648A3D540}" presName="matrix" presStyleCnt="0">
        <dgm:presLayoutVars>
          <dgm:chMax val="1"/>
          <dgm:dir/>
          <dgm:resizeHandles val="exact"/>
        </dgm:presLayoutVars>
      </dgm:prSet>
      <dgm:spPr/>
    </dgm:pt>
    <dgm:pt modelId="{76B3446B-1887-4513-B7A0-C82B8A546CE4}" type="pres">
      <dgm:prSet presAssocID="{5567EC07-3A2C-4C1B-B841-287648A3D540}" presName="diamond" presStyleLbl="bgShp" presStyleIdx="0" presStyleCnt="1"/>
      <dgm:spPr/>
    </dgm:pt>
    <dgm:pt modelId="{063B45E0-41A3-4F35-A96F-2F786E473592}" type="pres">
      <dgm:prSet presAssocID="{5567EC07-3A2C-4C1B-B841-287648A3D540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6292F6B-1BC8-419B-8649-F44869F2A906}" type="pres">
      <dgm:prSet presAssocID="{5567EC07-3A2C-4C1B-B841-287648A3D540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BA267BC-1208-450A-8E0D-789FDB6A1389}" type="pres">
      <dgm:prSet presAssocID="{5567EC07-3A2C-4C1B-B841-287648A3D540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5283C2D-A316-4BD4-9CEA-0A0AB78207A3}" type="pres">
      <dgm:prSet presAssocID="{5567EC07-3A2C-4C1B-B841-287648A3D540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51CAE02-4197-42DF-85C2-E9C82D2E01CC}" type="presOf" srcId="{5FA66F1C-3BE1-4F34-A598-5A43D0BC6D90}" destId="{A6292F6B-1BC8-419B-8649-F44869F2A906}" srcOrd="0" destOrd="0" presId="urn:microsoft.com/office/officeart/2005/8/layout/matrix3"/>
    <dgm:cxn modelId="{A58FE229-397E-4407-8969-7551C57C580F}" srcId="{5567EC07-3A2C-4C1B-B841-287648A3D540}" destId="{7FFECBF0-527F-4928-8690-89E9C532CD30}" srcOrd="2" destOrd="0" parTransId="{D255F246-F2DD-4B2B-95AD-0253764D8CB7}" sibTransId="{C0A19567-C70F-445A-900F-3E403DD08F13}"/>
    <dgm:cxn modelId="{1E89EF2E-F91E-4823-A4CF-F70683AFBC1E}" srcId="{5567EC07-3A2C-4C1B-B841-287648A3D540}" destId="{DFF72D39-B41F-4B53-8E73-D1C9E3718958}" srcOrd="3" destOrd="0" parTransId="{0D0C7485-5F7C-487B-86DA-CC576C15E38C}" sibTransId="{F64309B7-BB04-45EA-9CC6-E51D9FF4CF7A}"/>
    <dgm:cxn modelId="{613DCD32-01E8-4470-9074-3DF196CB4256}" type="presOf" srcId="{299F5CEF-89FC-4E16-B8E7-93C08A12D806}" destId="{063B45E0-41A3-4F35-A96F-2F786E473592}" srcOrd="0" destOrd="0" presId="urn:microsoft.com/office/officeart/2005/8/layout/matrix3"/>
    <dgm:cxn modelId="{4A71EE8F-A179-4568-8A4C-C98FE570561D}" srcId="{5567EC07-3A2C-4C1B-B841-287648A3D540}" destId="{5FA66F1C-3BE1-4F34-A598-5A43D0BC6D90}" srcOrd="1" destOrd="0" parTransId="{478ED697-DB19-467E-B7DE-A893F98256C1}" sibTransId="{B02E3000-4684-4815-AF5A-7C4D8390A613}"/>
    <dgm:cxn modelId="{3B34589D-FB1D-446C-A61B-C593EA283A0F}" type="presOf" srcId="{7FFECBF0-527F-4928-8690-89E9C532CD30}" destId="{5BA267BC-1208-450A-8E0D-789FDB6A1389}" srcOrd="0" destOrd="0" presId="urn:microsoft.com/office/officeart/2005/8/layout/matrix3"/>
    <dgm:cxn modelId="{B67A80C7-9336-4B74-94A1-3715A314F5DA}" type="presOf" srcId="{DFF72D39-B41F-4B53-8E73-D1C9E3718958}" destId="{95283C2D-A316-4BD4-9CEA-0A0AB78207A3}" srcOrd="0" destOrd="0" presId="urn:microsoft.com/office/officeart/2005/8/layout/matrix3"/>
    <dgm:cxn modelId="{6F3917CD-455B-42D3-9587-97812B9D54E2}" type="presOf" srcId="{5567EC07-3A2C-4C1B-B841-287648A3D540}" destId="{FC5E2F0C-0979-4874-81B4-83BECEB865B1}" srcOrd="0" destOrd="0" presId="urn:microsoft.com/office/officeart/2005/8/layout/matrix3"/>
    <dgm:cxn modelId="{3B1F79F8-2287-477E-9DDF-0AE3119C2465}" srcId="{5567EC07-3A2C-4C1B-B841-287648A3D540}" destId="{299F5CEF-89FC-4E16-B8E7-93C08A12D806}" srcOrd="0" destOrd="0" parTransId="{175402EE-AF31-4968-B2B1-A9868501FA1B}" sibTransId="{C2503787-85B5-4A38-8D4C-D8B1CE570758}"/>
    <dgm:cxn modelId="{CFB2A171-E43D-4D5E-B1F0-3345B118D93F}" type="presParOf" srcId="{FC5E2F0C-0979-4874-81B4-83BECEB865B1}" destId="{76B3446B-1887-4513-B7A0-C82B8A546CE4}" srcOrd="0" destOrd="0" presId="urn:microsoft.com/office/officeart/2005/8/layout/matrix3"/>
    <dgm:cxn modelId="{F9E01FDE-819F-48CD-8CBB-8CD8B9D0608B}" type="presParOf" srcId="{FC5E2F0C-0979-4874-81B4-83BECEB865B1}" destId="{063B45E0-41A3-4F35-A96F-2F786E473592}" srcOrd="1" destOrd="0" presId="urn:microsoft.com/office/officeart/2005/8/layout/matrix3"/>
    <dgm:cxn modelId="{2993A9A1-CF7C-4564-9A19-4BA955894636}" type="presParOf" srcId="{FC5E2F0C-0979-4874-81B4-83BECEB865B1}" destId="{A6292F6B-1BC8-419B-8649-F44869F2A906}" srcOrd="2" destOrd="0" presId="urn:microsoft.com/office/officeart/2005/8/layout/matrix3"/>
    <dgm:cxn modelId="{9486CBE4-090F-40F6-86F2-2E35516DEDEE}" type="presParOf" srcId="{FC5E2F0C-0979-4874-81B4-83BECEB865B1}" destId="{5BA267BC-1208-450A-8E0D-789FDB6A1389}" srcOrd="3" destOrd="0" presId="urn:microsoft.com/office/officeart/2005/8/layout/matrix3"/>
    <dgm:cxn modelId="{3BEFB44D-B089-49BA-9422-759E51CBA7F5}" type="presParOf" srcId="{FC5E2F0C-0979-4874-81B4-83BECEB865B1}" destId="{95283C2D-A316-4BD4-9CEA-0A0AB78207A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D976CE-BFAA-4D8E-A6BB-322FE6CD2C7F}">
      <dsp:nvSpPr>
        <dsp:cNvPr id="0" name=""/>
        <dsp:cNvSpPr/>
      </dsp:nvSpPr>
      <dsp:spPr>
        <a:xfrm>
          <a:off x="0" y="2347"/>
          <a:ext cx="6248400" cy="118980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E67974-F9D1-4D5B-BD30-FC2E77CF563F}">
      <dsp:nvSpPr>
        <dsp:cNvPr id="0" name=""/>
        <dsp:cNvSpPr/>
      </dsp:nvSpPr>
      <dsp:spPr>
        <a:xfrm>
          <a:off x="359915" y="270053"/>
          <a:ext cx="654392" cy="6543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BC148A-6669-442D-9FAC-EEF28C651250}">
      <dsp:nvSpPr>
        <dsp:cNvPr id="0" name=""/>
        <dsp:cNvSpPr/>
      </dsp:nvSpPr>
      <dsp:spPr>
        <a:xfrm>
          <a:off x="1374223" y="2347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to create a real value for existing demand </a:t>
          </a:r>
        </a:p>
      </dsp:txBody>
      <dsp:txXfrm>
        <a:off x="1374223" y="2347"/>
        <a:ext cx="4874176" cy="1189803"/>
      </dsp:txXfrm>
    </dsp:sp>
    <dsp:sp modelId="{9CBA8F81-65F7-4315-A0D3-A6F04024F5F6}">
      <dsp:nvSpPr>
        <dsp:cNvPr id="0" name=""/>
        <dsp:cNvSpPr/>
      </dsp:nvSpPr>
      <dsp:spPr>
        <a:xfrm>
          <a:off x="0" y="1489602"/>
          <a:ext cx="6248400" cy="118980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E4B983-99FA-41D2-98D4-7CECCA823D15}">
      <dsp:nvSpPr>
        <dsp:cNvPr id="0" name=""/>
        <dsp:cNvSpPr/>
      </dsp:nvSpPr>
      <dsp:spPr>
        <a:xfrm>
          <a:off x="359915" y="1757308"/>
          <a:ext cx="654392" cy="6543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F6AA6D-9961-4613-84AA-137F19F9B6BF}">
      <dsp:nvSpPr>
        <dsp:cNvPr id="0" name=""/>
        <dsp:cNvSpPr/>
      </dsp:nvSpPr>
      <dsp:spPr>
        <a:xfrm>
          <a:off x="1374223" y="1489602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trade-offs between development time, effort put in work, quality, functional diversity</a:t>
          </a:r>
        </a:p>
      </dsp:txBody>
      <dsp:txXfrm>
        <a:off x="1374223" y="1489602"/>
        <a:ext cx="4874176" cy="1189803"/>
      </dsp:txXfrm>
    </dsp:sp>
    <dsp:sp modelId="{781A8D40-77E9-4624-A092-134CE4F97C46}">
      <dsp:nvSpPr>
        <dsp:cNvPr id="0" name=""/>
        <dsp:cNvSpPr/>
      </dsp:nvSpPr>
      <dsp:spPr>
        <a:xfrm>
          <a:off x="0" y="2976856"/>
          <a:ext cx="6248400" cy="118980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57594C-96B3-47D9-8369-DE8A9B40B59F}">
      <dsp:nvSpPr>
        <dsp:cNvPr id="0" name=""/>
        <dsp:cNvSpPr/>
      </dsp:nvSpPr>
      <dsp:spPr>
        <a:xfrm>
          <a:off x="359915" y="3244562"/>
          <a:ext cx="654392" cy="6543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CCC23E-A9CD-4BD7-9D04-5D9C574A154E}">
      <dsp:nvSpPr>
        <dsp:cNvPr id="0" name=""/>
        <dsp:cNvSpPr/>
      </dsp:nvSpPr>
      <dsp:spPr>
        <a:xfrm>
          <a:off x="1374223" y="2976856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broad, dynamic, and strategic overlook to the matter</a:t>
          </a:r>
        </a:p>
      </dsp:txBody>
      <dsp:txXfrm>
        <a:off x="1374223" y="2976856"/>
        <a:ext cx="4874176" cy="1189803"/>
      </dsp:txXfrm>
    </dsp:sp>
    <dsp:sp modelId="{97C34DAF-6DD4-4F6C-8940-7C780BBBB5C8}">
      <dsp:nvSpPr>
        <dsp:cNvPr id="0" name=""/>
        <dsp:cNvSpPr/>
      </dsp:nvSpPr>
      <dsp:spPr>
        <a:xfrm>
          <a:off x="0" y="4464111"/>
          <a:ext cx="6248400" cy="118980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B38AE7-3577-4C8B-8628-127805325A79}">
      <dsp:nvSpPr>
        <dsp:cNvPr id="0" name=""/>
        <dsp:cNvSpPr/>
      </dsp:nvSpPr>
      <dsp:spPr>
        <a:xfrm>
          <a:off x="359915" y="4731817"/>
          <a:ext cx="654392" cy="65439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9E1467-EC52-40D8-B473-E3070ADBED60}">
      <dsp:nvSpPr>
        <dsp:cNvPr id="0" name=""/>
        <dsp:cNvSpPr/>
      </dsp:nvSpPr>
      <dsp:spPr>
        <a:xfrm>
          <a:off x="1374223" y="4464111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precise decision making by reflecting on different circumstances</a:t>
          </a:r>
        </a:p>
      </dsp:txBody>
      <dsp:txXfrm>
        <a:off x="1374223" y="4464111"/>
        <a:ext cx="4874176" cy="11898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B3446B-1887-4513-B7A0-C82B8A546CE4}">
      <dsp:nvSpPr>
        <dsp:cNvPr id="0" name=""/>
        <dsp:cNvSpPr/>
      </dsp:nvSpPr>
      <dsp:spPr>
        <a:xfrm>
          <a:off x="469430" y="0"/>
          <a:ext cx="4979324" cy="4979324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3B45E0-41A3-4F35-A96F-2F786E473592}">
      <dsp:nvSpPr>
        <dsp:cNvPr id="0" name=""/>
        <dsp:cNvSpPr/>
      </dsp:nvSpPr>
      <dsp:spPr>
        <a:xfrm>
          <a:off x="942465" y="473035"/>
          <a:ext cx="1941936" cy="194193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Better links between technical design, current circumstances, and value creation</a:t>
          </a:r>
        </a:p>
      </dsp:txBody>
      <dsp:txXfrm>
        <a:off x="1037263" y="567833"/>
        <a:ext cx="1752340" cy="1752340"/>
      </dsp:txXfrm>
    </dsp:sp>
    <dsp:sp modelId="{A6292F6B-1BC8-419B-8649-F44869F2A906}">
      <dsp:nvSpPr>
        <dsp:cNvPr id="0" name=""/>
        <dsp:cNvSpPr/>
      </dsp:nvSpPr>
      <dsp:spPr>
        <a:xfrm>
          <a:off x="3033781" y="473035"/>
          <a:ext cx="1941936" cy="1941936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Connections between technical and business side</a:t>
          </a:r>
        </a:p>
      </dsp:txBody>
      <dsp:txXfrm>
        <a:off x="3128579" y="567833"/>
        <a:ext cx="1752340" cy="1752340"/>
      </dsp:txXfrm>
    </dsp:sp>
    <dsp:sp modelId="{5BA267BC-1208-450A-8E0D-789FDB6A1389}">
      <dsp:nvSpPr>
        <dsp:cNvPr id="0" name=""/>
        <dsp:cNvSpPr/>
      </dsp:nvSpPr>
      <dsp:spPr>
        <a:xfrm>
          <a:off x="942465" y="2564351"/>
          <a:ext cx="1941936" cy="1941936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Designing project portfolio reflecting the current information on the market</a:t>
          </a:r>
        </a:p>
      </dsp:txBody>
      <dsp:txXfrm>
        <a:off x="1037263" y="2659149"/>
        <a:ext cx="1752340" cy="1752340"/>
      </dsp:txXfrm>
    </dsp:sp>
    <dsp:sp modelId="{95283C2D-A316-4BD4-9CEA-0A0AB78207A3}">
      <dsp:nvSpPr>
        <dsp:cNvPr id="0" name=""/>
        <dsp:cNvSpPr/>
      </dsp:nvSpPr>
      <dsp:spPr>
        <a:xfrm>
          <a:off x="3033781" y="2564351"/>
          <a:ext cx="1941936" cy="1941936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Better cost estimation models</a:t>
          </a:r>
        </a:p>
      </dsp:txBody>
      <dsp:txXfrm>
        <a:off x="3128579" y="2659149"/>
        <a:ext cx="1752340" cy="17523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9879DEB-F777-4243-A270-F38B5B9085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0D7E6DDF-D0D5-484E-8969-44339E3871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E037177F-B406-4E61-A395-AD7289B53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64B7-AD99-4CEB-80DC-66D87524BE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03A4265A-A4A3-4CDF-8ADC-12EEAD834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31CDBF53-4116-44D7-A1A0-95661FD24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8A77-149B-4206-9598-204F10BABEA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944416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C968AC1-29AC-41BA-9FB9-8828293B1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E03F29EE-5238-456B-9D9E-3CE3CE31D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4D34C521-5A3B-4C18-800C-F0A37EBF7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64B7-AD99-4CEB-80DC-66D87524BE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FDC00D3B-D8E9-4E0D-B4C1-54F2D7DE7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6ADFC14D-C732-4C3A-9CC5-D36D288D7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8A77-149B-4206-9598-204F10BABEA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806409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>
            <a:extLst>
              <a:ext uri="{FF2B5EF4-FFF2-40B4-BE49-F238E27FC236}">
                <a16:creationId xmlns:a16="http://schemas.microsoft.com/office/drawing/2014/main" id="{B25058A9-56FA-474F-B5B7-C374F534A1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68F9698E-50D7-4FAA-9640-923DA31C42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2A810855-2BBD-4F3A-AB5D-87A3846F8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64B7-AD99-4CEB-80DC-66D87524BE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8D90880A-5488-4127-9A1B-BE80505CB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D6707FB7-4A82-4C88-AD42-964FE9C2A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8A77-149B-4206-9598-204F10BABEA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813166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056001F-7605-4943-AE9C-CF3331118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73ACE4C-7FDF-416E-B15F-EA50263F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0C9C5B35-EAAE-4D43-A2B9-BA815D647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64B7-AD99-4CEB-80DC-66D87524BE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BB17B269-1994-4E0D-B034-7FF1A37A4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A4382008-BCE5-4954-8155-E999DCAED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8A77-149B-4206-9598-204F10BABEA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678608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317488A-2359-46CB-B0A6-9838C48F6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2AFFC9AB-448F-4E67-8BCD-63180C16E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14E03FDF-58E8-4BAF-9C34-DA1A96FD3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64B7-AD99-4CEB-80DC-66D87524BE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5DB1952F-3877-4E82-B65D-AE8369648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07CCB698-1667-4CBC-8664-AEF14A2AA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8A77-149B-4206-9598-204F10BABEA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836310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C08F6C0-9BCD-4979-8E46-434802FBC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AD996ED-B4EE-40EE-BA49-59D893CDAA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A90F4CE7-B912-44A6-A7B3-4DECABEEB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CC88CD2B-597E-435F-85EC-49C597BED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64B7-AD99-4CEB-80DC-66D87524BE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BFA3FFF0-A954-4864-B641-4C34E5D9D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EE53D021-3CC3-403D-BAB2-DC8EC7B84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8A77-149B-4206-9598-204F10BABEA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132211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811490F-267F-4079-A8BA-C5A22D83C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ED907378-9455-427F-A874-55E225C15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1BECA7C9-EF1D-48A5-B61D-2B1A96C44F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5" name="Текстов контейнер 4">
            <a:extLst>
              <a:ext uri="{FF2B5EF4-FFF2-40B4-BE49-F238E27FC236}">
                <a16:creationId xmlns:a16="http://schemas.microsoft.com/office/drawing/2014/main" id="{79FA38D5-DDCA-4C83-B4B8-C166726371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>
            <a:extLst>
              <a:ext uri="{FF2B5EF4-FFF2-40B4-BE49-F238E27FC236}">
                <a16:creationId xmlns:a16="http://schemas.microsoft.com/office/drawing/2014/main" id="{75C52C03-D113-4FA7-86F4-0DFEA2565A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7" name="Контейнер за дата 6">
            <a:extLst>
              <a:ext uri="{FF2B5EF4-FFF2-40B4-BE49-F238E27FC236}">
                <a16:creationId xmlns:a16="http://schemas.microsoft.com/office/drawing/2014/main" id="{722D455A-C016-4FC2-A46B-0189CB267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64B7-AD99-4CEB-80DC-66D87524BE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8" name="Контейнер за долния колонтитул 7">
            <a:extLst>
              <a:ext uri="{FF2B5EF4-FFF2-40B4-BE49-F238E27FC236}">
                <a16:creationId xmlns:a16="http://schemas.microsoft.com/office/drawing/2014/main" id="{F3DC9525-5705-47F8-9582-B21A5D146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Контейнер за номер на слайда 8">
            <a:extLst>
              <a:ext uri="{FF2B5EF4-FFF2-40B4-BE49-F238E27FC236}">
                <a16:creationId xmlns:a16="http://schemas.microsoft.com/office/drawing/2014/main" id="{F06B120C-9BC5-4661-8976-8FC5E398A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8A77-149B-4206-9598-204F10BABEA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54727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2A8003F-520A-4669-9E63-8B841B70A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дата 2">
            <a:extLst>
              <a:ext uri="{FF2B5EF4-FFF2-40B4-BE49-F238E27FC236}">
                <a16:creationId xmlns:a16="http://schemas.microsoft.com/office/drawing/2014/main" id="{8014FE8B-10A8-43B1-A137-958611AAB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64B7-AD99-4CEB-80DC-66D87524BE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4" name="Контейнер за долния колонтитул 3">
            <a:extLst>
              <a:ext uri="{FF2B5EF4-FFF2-40B4-BE49-F238E27FC236}">
                <a16:creationId xmlns:a16="http://schemas.microsoft.com/office/drawing/2014/main" id="{74CD6B14-D5C8-4CC6-B57B-1A4B7FEFF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Контейнер за номер на слайда 4">
            <a:extLst>
              <a:ext uri="{FF2B5EF4-FFF2-40B4-BE49-F238E27FC236}">
                <a16:creationId xmlns:a16="http://schemas.microsoft.com/office/drawing/2014/main" id="{998A9C3B-E941-4B67-8E42-098EA787B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8A77-149B-4206-9598-204F10BABEA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021289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>
            <a:extLst>
              <a:ext uri="{FF2B5EF4-FFF2-40B4-BE49-F238E27FC236}">
                <a16:creationId xmlns:a16="http://schemas.microsoft.com/office/drawing/2014/main" id="{34C76821-5944-4ABB-A24B-1B798E875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64B7-AD99-4CEB-80DC-66D87524BE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3" name="Контейнер за долния колонтитул 2">
            <a:extLst>
              <a:ext uri="{FF2B5EF4-FFF2-40B4-BE49-F238E27FC236}">
                <a16:creationId xmlns:a16="http://schemas.microsoft.com/office/drawing/2014/main" id="{2422E826-EF87-4306-894F-045BAC1DF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Контейнер за номер на слайда 3">
            <a:extLst>
              <a:ext uri="{FF2B5EF4-FFF2-40B4-BE49-F238E27FC236}">
                <a16:creationId xmlns:a16="http://schemas.microsoft.com/office/drawing/2014/main" id="{1305F960-A663-4419-BAB4-F0EAC5F31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8A77-149B-4206-9598-204F10BABEA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7139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F5D6DF4C-526A-46B4-9FD0-15C1FE38E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9BDA49BE-F20A-4FE4-B280-09605F3BA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C274ACCD-E35F-4582-9359-626FB2D95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6F16430F-1BA1-4340-95D2-4D583EF7E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64B7-AD99-4CEB-80DC-66D87524BE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3CC8FB40-BC55-47AE-880E-8983F7A94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6CFA67B0-15E1-48D3-BB20-59C175CD6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8A77-149B-4206-9598-204F10BABEA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545720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D83C863-7A54-43AA-A525-4AD074BD5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картина 2">
            <a:extLst>
              <a:ext uri="{FF2B5EF4-FFF2-40B4-BE49-F238E27FC236}">
                <a16:creationId xmlns:a16="http://schemas.microsoft.com/office/drawing/2014/main" id="{3CF71733-6F9A-4CD9-A2BD-C5475C1A76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T"/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1A8D5F8B-16EA-413E-A7F5-A58F4ED38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D26D66B8-C875-4200-A2A0-ECD9F9919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64B7-AD99-4CEB-80DC-66D87524BE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E7FD5C9E-A219-47BF-A9A6-55AD4799F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F9D566A9-89B8-4872-BD86-3C4C09422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8A77-149B-4206-9598-204F10BABEA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684219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>
            <a:extLst>
              <a:ext uri="{FF2B5EF4-FFF2-40B4-BE49-F238E27FC236}">
                <a16:creationId xmlns:a16="http://schemas.microsoft.com/office/drawing/2014/main" id="{73A0878D-43D4-4971-BF77-DE10B5955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EF6B418D-8BF9-4B45-AA82-067D1022FB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721798F6-1314-4B5E-810F-05F42D7D6A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664B7-AD99-4CEB-80DC-66D87524BE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3B4A2995-21A1-455C-BF4F-1C6858AE05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CBFF7311-57C7-4224-94AE-EF804017A9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F8A77-149B-4206-9598-204F10BABEA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4266610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4DD8921-D090-45C6-A72C-5E4678D462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Cost comparisons between open-source and proprietary software</a:t>
            </a:r>
            <a:endParaRPr lang="en-AT" dirty="0"/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23181370-BD5E-43DF-A277-1BA84652E1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9534" y="4737006"/>
            <a:ext cx="4858466" cy="1540042"/>
          </a:xfrm>
        </p:spPr>
        <p:txBody>
          <a:bodyPr>
            <a:normAutofit/>
          </a:bodyPr>
          <a:lstStyle/>
          <a:p>
            <a:r>
              <a:rPr lang="de-AT"/>
              <a:t>Dzhan Dimitrov - 11808940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4221434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0A40090-55B7-41DD-A5C1-D751269C2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3000"/>
              <a:t>How similar/different are open-source and proprietary firms in their production and selling approaches?</a:t>
            </a:r>
            <a:endParaRPr lang="en-AT" sz="3000"/>
          </a:p>
        </p:txBody>
      </p:sp>
      <p:grpSp>
        <p:nvGrpSpPr>
          <p:cNvPr id="46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D68BC150-C929-40DE-8CB2-34C99B94B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de-AT" sz="2000"/>
              <a:t>Historically open-source firms relied only on consulting services</a:t>
            </a:r>
          </a:p>
          <a:p>
            <a:r>
              <a:rPr lang="de-AT" sz="2000"/>
              <a:t>Convergence toward dual-licensing strategie</a:t>
            </a:r>
          </a:p>
          <a:p>
            <a:pPr lvl="1"/>
            <a:r>
              <a:rPr lang="de-AT" sz="2000"/>
              <a:t>Reach large user size</a:t>
            </a:r>
          </a:p>
          <a:p>
            <a:pPr lvl="1"/>
            <a:r>
              <a:rPr lang="de-AT" sz="2000"/>
              <a:t>Reduce support costs</a:t>
            </a:r>
          </a:p>
          <a:p>
            <a:pPr lvl="1"/>
            <a:r>
              <a:rPr lang="en-US" sz="2000"/>
              <a:t>Open-source community to improve their product</a:t>
            </a:r>
          </a:p>
          <a:p>
            <a:pPr lvl="1"/>
            <a:r>
              <a:rPr lang="en-US" sz="2000"/>
              <a:t>Creating revenues through price discrimination</a:t>
            </a:r>
            <a:endParaRPr lang="de-AT" sz="2000"/>
          </a:p>
          <a:p>
            <a:r>
              <a:rPr lang="de-AT" sz="2000"/>
              <a:t>Evolution of Microsoft and their expenditure on R&amp;D ($28,5 billion between 1989-2003)</a:t>
            </a:r>
          </a:p>
          <a:p>
            <a:r>
              <a:rPr lang="de-AT" sz="2000"/>
              <a:t>Evolution of Red Hat and their expenditure on R&amp;D ($40 million for the first 5 years of the company)</a:t>
            </a:r>
            <a:endParaRPr lang="en-AT" sz="2000"/>
          </a:p>
        </p:txBody>
      </p:sp>
    </p:spTree>
    <p:extLst>
      <p:ext uri="{BB962C8B-B14F-4D97-AF65-F5344CB8AC3E}">
        <p14:creationId xmlns:p14="http://schemas.microsoft.com/office/powerpoint/2010/main" val="2069705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8E82FBF-F40D-4D82-AA10-D00C40C3D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Why open-source firm invests so heavily in R&amp;D (Red Hat’s annual reports)</a:t>
            </a:r>
            <a:endParaRPr lang="en-AT" sz="3200" dirty="0"/>
          </a:p>
        </p:txBody>
      </p:sp>
      <p:pic>
        <p:nvPicPr>
          <p:cNvPr id="7" name="Контейнер за съдържание 6" descr="Картина, която съдържа маса&#10;&#10;Описанието е генерирано автоматично">
            <a:extLst>
              <a:ext uri="{FF2B5EF4-FFF2-40B4-BE49-F238E27FC236}">
                <a16:creationId xmlns:a16="http://schemas.microsoft.com/office/drawing/2014/main" id="{56D97BFE-66B4-4BF6-93D8-288F3943E7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56" y="1932318"/>
            <a:ext cx="10053573" cy="4332406"/>
          </a:xfrm>
        </p:spPr>
      </p:pic>
    </p:spTree>
    <p:extLst>
      <p:ext uri="{BB962C8B-B14F-4D97-AF65-F5344CB8AC3E}">
        <p14:creationId xmlns:p14="http://schemas.microsoft.com/office/powerpoint/2010/main" val="1859366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F325C6D-5112-4A25-82C3-0ED86F724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3600" dirty="0"/>
              <a:t>How firms in ERP industry developed</a:t>
            </a:r>
            <a:endParaRPr lang="en-AT" sz="3600" dirty="0"/>
          </a:p>
        </p:txBody>
      </p:sp>
      <p:grpSp>
        <p:nvGrpSpPr>
          <p:cNvPr id="18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D77C2333-466B-470A-A834-55DDB7CFE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Autofit/>
          </a:bodyPr>
          <a:lstStyle/>
          <a:p>
            <a:r>
              <a:rPr lang="en-US" sz="2500" dirty="0"/>
              <a:t>SAP</a:t>
            </a:r>
          </a:p>
          <a:p>
            <a:pPr lvl="1"/>
            <a:r>
              <a:rPr lang="en-US" sz="2500" dirty="0"/>
              <a:t>Kept rights for the software</a:t>
            </a:r>
          </a:p>
          <a:p>
            <a:pPr lvl="1"/>
            <a:r>
              <a:rPr lang="en-US" sz="2500" dirty="0"/>
              <a:t>Great amount of accumulated knowledge</a:t>
            </a:r>
          </a:p>
          <a:p>
            <a:pPr lvl="1"/>
            <a:r>
              <a:rPr lang="en-US" sz="2500" dirty="0"/>
              <a:t>From service to product (R/2 ERP)</a:t>
            </a:r>
          </a:p>
          <a:p>
            <a:pPr lvl="1"/>
            <a:endParaRPr lang="en-US" sz="2500" dirty="0"/>
          </a:p>
          <a:p>
            <a:r>
              <a:rPr lang="en-US" sz="2500" dirty="0"/>
              <a:t>Compiere</a:t>
            </a:r>
          </a:p>
          <a:p>
            <a:pPr lvl="1"/>
            <a:r>
              <a:rPr lang="en-US" sz="2500" dirty="0"/>
              <a:t>Implementation of the new features from third parties</a:t>
            </a:r>
          </a:p>
          <a:p>
            <a:pPr lvl="1"/>
            <a:r>
              <a:rPr lang="en-US" sz="2500" dirty="0"/>
              <a:t>Allowed customers to keep right over modifications</a:t>
            </a:r>
          </a:p>
          <a:p>
            <a:pPr lvl="1"/>
            <a:r>
              <a:rPr lang="en-US" sz="2500" dirty="0"/>
              <a:t>Reduced innovation costs</a:t>
            </a:r>
            <a:endParaRPr lang="en-AT" sz="2500" dirty="0"/>
          </a:p>
        </p:txBody>
      </p:sp>
    </p:spTree>
    <p:extLst>
      <p:ext uri="{BB962C8B-B14F-4D97-AF65-F5344CB8AC3E}">
        <p14:creationId xmlns:p14="http://schemas.microsoft.com/office/powerpoint/2010/main" val="37554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9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11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13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F9172E7-B406-4C19-B305-D5D6B96C7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963" y="367646"/>
            <a:ext cx="9849751" cy="1530539"/>
          </a:xfrm>
        </p:spPr>
        <p:txBody>
          <a:bodyPr anchor="b">
            <a:normAutofit/>
          </a:bodyPr>
          <a:lstStyle/>
          <a:p>
            <a:r>
              <a:rPr lang="en-US" sz="3500" dirty="0"/>
              <a:t>Equalization in the selling and production approach </a:t>
            </a:r>
            <a:endParaRPr lang="en-AT" sz="3500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CCD3167-6C04-48E3-A342-3C80D6B86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6600" y="2347275"/>
            <a:ext cx="10175800" cy="3587806"/>
          </a:xfrm>
        </p:spPr>
        <p:txBody>
          <a:bodyPr anchor="ctr">
            <a:normAutofit/>
          </a:bodyPr>
          <a:lstStyle/>
          <a:p>
            <a:r>
              <a:rPr lang="en-US" sz="2400" dirty="0"/>
              <a:t>Open-source firms rely on dual-licensing strategy to sell their products</a:t>
            </a:r>
          </a:p>
          <a:p>
            <a:r>
              <a:rPr lang="en-US" sz="2400" dirty="0"/>
              <a:t>Proprietary firms give free versions on disposal </a:t>
            </a:r>
          </a:p>
          <a:p>
            <a:r>
              <a:rPr lang="en-US" sz="2400" dirty="0"/>
              <a:t>Open-source firms must invest in R&amp;D and acquisitions to keep advantage over the concurrence</a:t>
            </a:r>
          </a:p>
          <a:p>
            <a:r>
              <a:rPr lang="en-US" sz="2400" dirty="0"/>
              <a:t>Open-source acquire talent and products from other firms to complement their products and create synergies</a:t>
            </a:r>
          </a:p>
          <a:p>
            <a:r>
              <a:rPr lang="en-US" sz="2400" dirty="0"/>
              <a:t>Less contrast between open-source and proprietary </a:t>
            </a:r>
            <a:endParaRPr lang="en-AT" sz="2000" dirty="0"/>
          </a:p>
        </p:txBody>
      </p:sp>
    </p:spTree>
    <p:extLst>
      <p:ext uri="{BB962C8B-B14F-4D97-AF65-F5344CB8AC3E}">
        <p14:creationId xmlns:p14="http://schemas.microsoft.com/office/powerpoint/2010/main" val="3087023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2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2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3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8404E87-A6E7-41D3-BAD3-8CC0D5639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/>
              <a:t>The economics behind software development</a:t>
            </a:r>
            <a:endParaRPr lang="en-AT" sz="480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F7F1CD61-0742-4BA4-AD1C-44E747D9A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en-US" sz="2400"/>
              <a:t>Procreation of valuable resources for the participating stakeholders</a:t>
            </a:r>
          </a:p>
          <a:p>
            <a:r>
              <a:rPr lang="en-US" sz="2400"/>
              <a:t>In every project the created value must exceed the expended resources</a:t>
            </a:r>
          </a:p>
          <a:p>
            <a:r>
              <a:rPr lang="en-US" sz="2400"/>
              <a:t>Clear vision for the risk-return characteristics</a:t>
            </a:r>
          </a:p>
          <a:p>
            <a:r>
              <a:rPr lang="en-US" sz="2400"/>
              <a:t>Cost-return characteristics in </a:t>
            </a:r>
            <a:r>
              <a:rPr lang="de-AT" sz="2400"/>
              <a:t>projects with hidden value</a:t>
            </a:r>
          </a:p>
          <a:p>
            <a:r>
              <a:rPr lang="de-AT" sz="2400"/>
              <a:t>Combining of tactical and strategic matter </a:t>
            </a:r>
          </a:p>
          <a:p>
            <a:pPr lvl="1"/>
            <a:r>
              <a:rPr lang="de-AT"/>
              <a:t>Accurate estimation of the costs</a:t>
            </a:r>
          </a:p>
          <a:p>
            <a:pPr lvl="1"/>
            <a:r>
              <a:rPr lang="en-US"/>
              <a:t>Options and synergies that may emerge by developing the project</a:t>
            </a:r>
          </a:p>
        </p:txBody>
      </p:sp>
      <p:cxnSp>
        <p:nvCxnSpPr>
          <p:cNvPr id="47" name="Straight Connector 3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01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33CEC0D-56C3-411B-9564-92F05FF5E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de-AT"/>
              <a:t>What to consider by cost-value calculations</a:t>
            </a:r>
            <a:br>
              <a:rPr lang="de-AT"/>
            </a:br>
            <a:endParaRPr lang="en-AT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21E69AD-DC44-45AD-B951-D29ACF5F0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 lvl="1"/>
            <a:r>
              <a:rPr lang="de-AT" sz="2000"/>
              <a:t>Synergies and options on the marktet - Example Amozon (Times named Jeff Bezos Man of the Year, when Amazon was selling only books)</a:t>
            </a:r>
          </a:p>
          <a:p>
            <a:pPr lvl="1"/>
            <a:r>
              <a:rPr lang="en-US" sz="2000"/>
              <a:t>Sustainable design for advantages in the future</a:t>
            </a:r>
          </a:p>
          <a:p>
            <a:pPr lvl="1"/>
            <a:r>
              <a:rPr lang="en-US" sz="2000"/>
              <a:t>Evaluation of projects as value + option price</a:t>
            </a:r>
          </a:p>
          <a:p>
            <a:pPr lvl="1"/>
            <a:r>
              <a:rPr lang="en-US" sz="2000"/>
              <a:t>Delivery time of software - trade-off between opportunity costs and the lower efficiency by development costs</a:t>
            </a:r>
          </a:p>
          <a:p>
            <a:pPr lvl="2"/>
            <a:r>
              <a:rPr lang="en-US"/>
              <a:t>Lucrative chances</a:t>
            </a:r>
          </a:p>
          <a:p>
            <a:pPr lvl="2"/>
            <a:r>
              <a:rPr lang="en-US"/>
              <a:t>Rule of thumb</a:t>
            </a:r>
          </a:p>
          <a:p>
            <a:pPr lvl="2"/>
            <a:r>
              <a:rPr lang="en-US"/>
              <a:t>Advantage for proprietary firms in terms of strategic scheduling</a:t>
            </a:r>
          </a:p>
          <a:p>
            <a:endParaRPr lang="en-AT" sz="200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7505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706301F-BE4A-4A5E-A761-C76945A20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567915" cy="4952492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Roadmap</a:t>
            </a:r>
            <a:endParaRPr lang="en-AT">
              <a:solidFill>
                <a:schemeClr val="bg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Контейнер за съдържание 2">
            <a:extLst>
              <a:ext uri="{FF2B5EF4-FFF2-40B4-BE49-F238E27FC236}">
                <a16:creationId xmlns:a16="http://schemas.microsoft.com/office/drawing/2014/main" id="{871419DA-DD5A-43B2-8BC8-D92CC0C2B7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7405100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039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389D3E0-BA02-41D3-B2AC-8FD6AA8939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9598B3F-D79D-4C97-BBFD-F9C58CB1E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966463" cy="55719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/>
              <a:t>parts above are linked to strategic concerns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lower part the roadmap handles tactical matters </a:t>
            </a:r>
            <a:endParaRPr lang="en-US" sz="5200" dirty="0"/>
          </a:p>
        </p:txBody>
      </p:sp>
      <p:pic>
        <p:nvPicPr>
          <p:cNvPr id="5" name="Контейнер за съдържание 4">
            <a:extLst>
              <a:ext uri="{FF2B5EF4-FFF2-40B4-BE49-F238E27FC236}">
                <a16:creationId xmlns:a16="http://schemas.microsoft.com/office/drawing/2014/main" id="{EF7DDBDF-8661-4F8C-8310-3FE4E3CFC0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96" b="2"/>
          <a:stretch/>
        </p:blipFill>
        <p:spPr>
          <a:xfrm>
            <a:off x="4668253" y="716458"/>
            <a:ext cx="7280824" cy="558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437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1F6BF70-C7D1-4AF9-8DB4-BEEB8A9C35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A8EC33D-80D2-4E42-B05E-CFF1A4DD3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097280"/>
            <a:ext cx="3796306" cy="4666207"/>
          </a:xfrm>
        </p:spPr>
        <p:txBody>
          <a:bodyPr anchor="ctr">
            <a:normAutofit/>
          </a:bodyPr>
          <a:lstStyle/>
          <a:p>
            <a:r>
              <a:rPr lang="en-US" sz="4800"/>
              <a:t>Improvement of software creation</a:t>
            </a:r>
            <a:endParaRPr lang="en-AT" sz="48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Контейнер за съдържание 2">
            <a:extLst>
              <a:ext uri="{FF2B5EF4-FFF2-40B4-BE49-F238E27FC236}">
                <a16:creationId xmlns:a16="http://schemas.microsoft.com/office/drawing/2014/main" id="{D0504D3F-70EB-4A37-A1B2-C12B756A6E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4194068"/>
              </p:ext>
            </p:extLst>
          </p:nvPr>
        </p:nvGraphicFramePr>
        <p:xfrm>
          <a:off x="5431536" y="1014153"/>
          <a:ext cx="5918184" cy="4979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302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9">
            <a:extLst>
              <a:ext uri="{FF2B5EF4-FFF2-40B4-BE49-F238E27FC236}">
                <a16:creationId xmlns:a16="http://schemas.microsoft.com/office/drawing/2014/main" id="{BEE73255-8084-4DF9-BB0B-15EAC92E2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D2A5CB2-11DB-4246-84B8-419466E8E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938" y="640081"/>
            <a:ext cx="2608655" cy="52577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2C2C2C"/>
                </a:solidFill>
              </a:rPr>
              <a:t>Learning curve</a:t>
            </a:r>
          </a:p>
        </p:txBody>
      </p:sp>
      <p:sp>
        <p:nvSpPr>
          <p:cNvPr id="39" name="Rounded Rectangle 9">
            <a:extLst>
              <a:ext uri="{FF2B5EF4-FFF2-40B4-BE49-F238E27FC236}">
                <a16:creationId xmlns:a16="http://schemas.microsoft.com/office/drawing/2014/main" id="{67048353-8981-459A-9BC6-9711CE462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0067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Контейнер за съдържание 4">
            <a:extLst>
              <a:ext uri="{FF2B5EF4-FFF2-40B4-BE49-F238E27FC236}">
                <a16:creationId xmlns:a16="http://schemas.microsoft.com/office/drawing/2014/main" id="{11F22780-958B-4E98-881C-E602F7DB60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9" b="3"/>
          <a:stretch/>
        </p:blipFill>
        <p:spPr>
          <a:xfrm>
            <a:off x="4062964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210568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01B0FAC-4186-4D54-842A-6FA21FBB7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en-US" sz="4800"/>
              <a:t>Open source</a:t>
            </a:r>
            <a:endParaRPr lang="en-AT" sz="48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Контейнер за съдържание 2">
            <a:extLst>
              <a:ext uri="{FF2B5EF4-FFF2-40B4-BE49-F238E27FC236}">
                <a16:creationId xmlns:a16="http://schemas.microsoft.com/office/drawing/2014/main" id="{C6CD0EF3-505E-4538-91CA-6088D55BD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218" y="1463039"/>
            <a:ext cx="5542387" cy="4300447"/>
          </a:xfrm>
        </p:spPr>
        <p:txBody>
          <a:bodyPr anchor="t">
            <a:normAutofit/>
          </a:bodyPr>
          <a:lstStyle/>
          <a:p>
            <a:r>
              <a:rPr lang="en-US" sz="2200"/>
              <a:t>Community and Single-vendor commercial open source</a:t>
            </a:r>
          </a:p>
          <a:p>
            <a:r>
              <a:rPr lang="en-US" sz="2200"/>
              <a:t>Effect over different business aspects</a:t>
            </a:r>
          </a:p>
          <a:p>
            <a:pPr lvl="1"/>
            <a:r>
              <a:rPr lang="en-US" sz="2200"/>
              <a:t>Support costs</a:t>
            </a:r>
          </a:p>
          <a:p>
            <a:pPr lvl="1"/>
            <a:r>
              <a:rPr lang="en-US" sz="2200"/>
              <a:t>Marketing and sales</a:t>
            </a:r>
          </a:p>
          <a:p>
            <a:pPr lvl="1"/>
            <a:r>
              <a:rPr lang="en-US" sz="2200"/>
              <a:t>Product management </a:t>
            </a:r>
          </a:p>
          <a:p>
            <a:pPr lvl="1"/>
            <a:r>
              <a:rPr lang="en-US" sz="2200"/>
              <a:t>Product engineering</a:t>
            </a:r>
          </a:p>
          <a:p>
            <a:pPr lvl="1"/>
            <a:endParaRPr lang="en-AT" sz="2200"/>
          </a:p>
        </p:txBody>
      </p:sp>
    </p:spTree>
    <p:extLst>
      <p:ext uri="{BB962C8B-B14F-4D97-AF65-F5344CB8AC3E}">
        <p14:creationId xmlns:p14="http://schemas.microsoft.com/office/powerpoint/2010/main" val="3158624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22A5DAB-5260-4E24-B1B9-1C45E9088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en-US" sz="4800"/>
              <a:t>Motivation to participate in open source</a:t>
            </a:r>
            <a:endParaRPr lang="en-AT" sz="4800"/>
          </a:p>
        </p:txBody>
      </p:sp>
      <p:grpSp>
        <p:nvGrpSpPr>
          <p:cNvPr id="17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8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F066585D-F2FB-4F53-BF8A-1DDA0A33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218" y="1463039"/>
            <a:ext cx="5542387" cy="4300447"/>
          </a:xfrm>
        </p:spPr>
        <p:txBody>
          <a:bodyPr anchor="t">
            <a:normAutofit/>
          </a:bodyPr>
          <a:lstStyle/>
          <a:p>
            <a:r>
              <a:rPr lang="de-AT" sz="2200"/>
              <a:t>Developing non-firm specific knowledge</a:t>
            </a:r>
          </a:p>
          <a:p>
            <a:r>
              <a:rPr lang="de-AT" sz="2200"/>
              <a:t>Increase of lifetime revenue</a:t>
            </a:r>
          </a:p>
          <a:p>
            <a:r>
              <a:rPr lang="en-US" sz="2200"/>
              <a:t>Increase of bargaining power</a:t>
            </a:r>
          </a:p>
          <a:p>
            <a:r>
              <a:rPr lang="en-US" sz="2200"/>
              <a:t>Recognition</a:t>
            </a:r>
          </a:p>
          <a:p>
            <a:r>
              <a:rPr lang="en-US" sz="2200"/>
              <a:t>Merit to society welfare</a:t>
            </a:r>
          </a:p>
          <a:p>
            <a:endParaRPr lang="en-AT" sz="2200"/>
          </a:p>
        </p:txBody>
      </p:sp>
    </p:spTree>
    <p:extLst>
      <p:ext uri="{BB962C8B-B14F-4D97-AF65-F5344CB8AC3E}">
        <p14:creationId xmlns:p14="http://schemas.microsoft.com/office/powerpoint/2010/main" val="6604222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497</Words>
  <Application>Microsoft Office PowerPoint</Application>
  <PresentationFormat>Широк екран</PresentationFormat>
  <Paragraphs>69</Paragraphs>
  <Slides>13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на Office</vt:lpstr>
      <vt:lpstr>Cost comparisons between open-source and proprietary software</vt:lpstr>
      <vt:lpstr>The economics behind software development</vt:lpstr>
      <vt:lpstr>What to consider by cost-value calculations </vt:lpstr>
      <vt:lpstr>Roadmap</vt:lpstr>
      <vt:lpstr>parts above are linked to strategic concerns    lower part the roadmap handles tactical matters </vt:lpstr>
      <vt:lpstr>Improvement of software creation</vt:lpstr>
      <vt:lpstr>Learning curve</vt:lpstr>
      <vt:lpstr>Open source</vt:lpstr>
      <vt:lpstr>Motivation to participate in open source</vt:lpstr>
      <vt:lpstr>How similar/different are open-source and proprietary firms in their production and selling approaches?</vt:lpstr>
      <vt:lpstr>Why open-source firm invests so heavily in R&amp;D (Red Hat’s annual reports)</vt:lpstr>
      <vt:lpstr>How firms in ERP industry developed</vt:lpstr>
      <vt:lpstr>Equalization in the selling and production approach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comparisons between open-source and proprietary software</dc:title>
  <dc:creator>dzhandimitrov@gmail.com</dc:creator>
  <cp:lastModifiedBy>dzhandimitrov@gmail.com</cp:lastModifiedBy>
  <cp:revision>1</cp:revision>
  <dcterms:created xsi:type="dcterms:W3CDTF">2020-12-17T21:25:13Z</dcterms:created>
  <dcterms:modified xsi:type="dcterms:W3CDTF">2020-12-17T21:26:01Z</dcterms:modified>
</cp:coreProperties>
</file>