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3" r:id="rId6"/>
    <p:sldId id="266" r:id="rId7"/>
    <p:sldId id="264" r:id="rId8"/>
    <p:sldId id="265" r:id="rId9"/>
    <p:sldId id="267" r:id="rId10"/>
    <p:sldId id="268" r:id="rId11"/>
    <p:sldId id="269" r:id="rId12"/>
    <p:sldId id="270" r:id="rId13"/>
    <p:sldId id="272" r:id="rId14"/>
    <p:sldId id="274" r:id="rId15"/>
    <p:sldId id="275" r:id="rId16"/>
    <p:sldId id="276" r:id="rId17"/>
    <p:sldId id="277" r:id="rId18"/>
    <p:sldId id="282" r:id="rId19"/>
    <p:sldId id="281" r:id="rId20"/>
    <p:sldId id="283" r:id="rId21"/>
    <p:sldId id="285" r:id="rId22"/>
    <p:sldId id="286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9"/>
    <p:restoredTop sz="94607"/>
  </p:normalViewPr>
  <p:slideViewPr>
    <p:cSldViewPr snapToGrid="0" snapToObjects="1">
      <p:cViewPr varScale="1">
        <p:scale>
          <a:sx n="106" d="100"/>
          <a:sy n="106" d="100"/>
        </p:scale>
        <p:origin x="384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9E306F-74C5-4E94-B8B1-516F3A034E83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3C41F1C-F28D-436F-89AA-02FE9C6E3056}">
      <dgm:prSet custT="1"/>
      <dgm:spPr/>
      <dgm:t>
        <a:bodyPr/>
        <a:lstStyle/>
        <a:p>
          <a:pPr>
            <a:defRPr b="1"/>
          </a:pPr>
          <a:r>
            <a:rPr lang="en-US" sz="2800" noProof="0" dirty="0"/>
            <a:t>Introduction</a:t>
          </a:r>
        </a:p>
      </dgm:t>
    </dgm:pt>
    <dgm:pt modelId="{461C18D8-45FC-4CD2-A247-AB137332BEB0}" type="parTrans" cxnId="{4E8C49E3-53B7-474E-83D1-E440AC3F6C44}">
      <dgm:prSet/>
      <dgm:spPr/>
      <dgm:t>
        <a:bodyPr/>
        <a:lstStyle/>
        <a:p>
          <a:endParaRPr lang="en-US" noProof="0" dirty="0"/>
        </a:p>
      </dgm:t>
    </dgm:pt>
    <dgm:pt modelId="{DA2D2146-B1E7-4F18-B4FA-71D820013472}" type="sibTrans" cxnId="{4E8C49E3-53B7-474E-83D1-E440AC3F6C44}">
      <dgm:prSet/>
      <dgm:spPr/>
      <dgm:t>
        <a:bodyPr/>
        <a:lstStyle/>
        <a:p>
          <a:endParaRPr lang="en-US" noProof="0" dirty="0"/>
        </a:p>
      </dgm:t>
    </dgm:pt>
    <dgm:pt modelId="{FA3C355C-FE8D-48E3-A1AF-D0748F87EC4B}">
      <dgm:prSet custT="1"/>
      <dgm:spPr/>
      <dgm:t>
        <a:bodyPr/>
        <a:lstStyle/>
        <a:p>
          <a:r>
            <a:rPr lang="en-US" sz="2400" noProof="0" dirty="0"/>
            <a:t>Objectives</a:t>
          </a:r>
        </a:p>
      </dgm:t>
    </dgm:pt>
    <dgm:pt modelId="{97CA35C3-4DFC-4B43-9136-D0A389DFF329}" type="parTrans" cxnId="{3003B37F-8196-4269-B24C-E5CB7028E4CD}">
      <dgm:prSet/>
      <dgm:spPr/>
      <dgm:t>
        <a:bodyPr/>
        <a:lstStyle/>
        <a:p>
          <a:endParaRPr lang="en-US" noProof="0" dirty="0"/>
        </a:p>
      </dgm:t>
    </dgm:pt>
    <dgm:pt modelId="{D3CE803E-8F3D-41E2-8FD4-FB0F6C3C4C83}" type="sibTrans" cxnId="{3003B37F-8196-4269-B24C-E5CB7028E4CD}">
      <dgm:prSet/>
      <dgm:spPr/>
      <dgm:t>
        <a:bodyPr/>
        <a:lstStyle/>
        <a:p>
          <a:endParaRPr lang="en-US" noProof="0" dirty="0"/>
        </a:p>
      </dgm:t>
    </dgm:pt>
    <dgm:pt modelId="{2F5B3DEC-7B3F-4A6B-A482-13F4BD162E5F}">
      <dgm:prSet custT="1"/>
      <dgm:spPr/>
      <dgm:t>
        <a:bodyPr/>
        <a:lstStyle/>
        <a:p>
          <a:r>
            <a:rPr lang="en-US" sz="2400" noProof="0" dirty="0"/>
            <a:t>Methodology</a:t>
          </a:r>
        </a:p>
      </dgm:t>
    </dgm:pt>
    <dgm:pt modelId="{9105D0EE-6B36-4CA9-AB0D-83183DA7DEB5}" type="parTrans" cxnId="{0240EE43-0924-4269-AC2D-52C928B0F5C7}">
      <dgm:prSet/>
      <dgm:spPr/>
      <dgm:t>
        <a:bodyPr/>
        <a:lstStyle/>
        <a:p>
          <a:endParaRPr lang="en-US" noProof="0" dirty="0"/>
        </a:p>
      </dgm:t>
    </dgm:pt>
    <dgm:pt modelId="{6543988C-3340-4E57-BE2C-B6D903679990}" type="sibTrans" cxnId="{0240EE43-0924-4269-AC2D-52C928B0F5C7}">
      <dgm:prSet/>
      <dgm:spPr/>
      <dgm:t>
        <a:bodyPr/>
        <a:lstStyle/>
        <a:p>
          <a:endParaRPr lang="en-US" noProof="0" dirty="0"/>
        </a:p>
      </dgm:t>
    </dgm:pt>
    <dgm:pt modelId="{1686C26B-9B51-49AD-82AE-908EBD37E78A}">
      <dgm:prSet custT="1"/>
      <dgm:spPr/>
      <dgm:t>
        <a:bodyPr/>
        <a:lstStyle/>
        <a:p>
          <a:r>
            <a:rPr lang="en-US" sz="2400" noProof="0" dirty="0"/>
            <a:t>Structure</a:t>
          </a:r>
        </a:p>
      </dgm:t>
    </dgm:pt>
    <dgm:pt modelId="{05C6A11C-5E19-423B-AD40-CC8292362784}" type="parTrans" cxnId="{0CD45A41-6ED0-46F1-8965-72DE6315D546}">
      <dgm:prSet/>
      <dgm:spPr/>
      <dgm:t>
        <a:bodyPr/>
        <a:lstStyle/>
        <a:p>
          <a:endParaRPr lang="en-US" noProof="0" dirty="0"/>
        </a:p>
      </dgm:t>
    </dgm:pt>
    <dgm:pt modelId="{D926C48B-879F-4132-9A30-325A2B3F19AC}" type="sibTrans" cxnId="{0CD45A41-6ED0-46F1-8965-72DE6315D546}">
      <dgm:prSet/>
      <dgm:spPr/>
      <dgm:t>
        <a:bodyPr/>
        <a:lstStyle/>
        <a:p>
          <a:endParaRPr lang="en-US" noProof="0" dirty="0"/>
        </a:p>
      </dgm:t>
    </dgm:pt>
    <dgm:pt modelId="{A8D1EF6B-0BB8-4F01-BB3C-8B8506E99F17}">
      <dgm:prSet custT="1"/>
      <dgm:spPr/>
      <dgm:t>
        <a:bodyPr/>
        <a:lstStyle/>
        <a:p>
          <a:pPr>
            <a:defRPr b="1"/>
          </a:pPr>
          <a:r>
            <a:rPr lang="en-US" sz="2800" noProof="0" dirty="0"/>
            <a:t>Background</a:t>
          </a:r>
        </a:p>
      </dgm:t>
    </dgm:pt>
    <dgm:pt modelId="{B81DE70C-3AE2-45F8-85F1-E57C93B5B15B}" type="parTrans" cxnId="{E14C62F0-01E4-47FF-8445-2686C0114D3B}">
      <dgm:prSet/>
      <dgm:spPr/>
      <dgm:t>
        <a:bodyPr/>
        <a:lstStyle/>
        <a:p>
          <a:endParaRPr lang="en-US" noProof="0" dirty="0"/>
        </a:p>
      </dgm:t>
    </dgm:pt>
    <dgm:pt modelId="{EE02A862-8C3F-41C2-BAE9-BA872283FCBF}" type="sibTrans" cxnId="{E14C62F0-01E4-47FF-8445-2686C0114D3B}">
      <dgm:prSet/>
      <dgm:spPr/>
      <dgm:t>
        <a:bodyPr/>
        <a:lstStyle/>
        <a:p>
          <a:endParaRPr lang="en-US" noProof="0" dirty="0"/>
        </a:p>
      </dgm:t>
    </dgm:pt>
    <dgm:pt modelId="{0AE86FEE-A0E9-44EF-AA22-F0B6A4805283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r>
            <a:rPr lang="en-US" sz="2400" kern="1200" noProof="0" dirty="0"/>
            <a:t>Apache </a:t>
          </a:r>
          <a:r>
            <a:rPr lang="en-US" sz="2400" kern="1200" noProof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he Hand"/>
              <a:ea typeface="+mn-ea"/>
              <a:cs typeface="+mn-cs"/>
            </a:rPr>
            <a:t>Tomcat</a:t>
          </a:r>
        </a:p>
      </dgm:t>
    </dgm:pt>
    <dgm:pt modelId="{C9D7A58A-3B20-41B5-8A73-1116872F1165}" type="parTrans" cxnId="{0E74B8A1-44B9-40E4-BDB9-DCA24504F19C}">
      <dgm:prSet/>
      <dgm:spPr/>
      <dgm:t>
        <a:bodyPr/>
        <a:lstStyle/>
        <a:p>
          <a:endParaRPr lang="en-US" noProof="0" dirty="0"/>
        </a:p>
      </dgm:t>
    </dgm:pt>
    <dgm:pt modelId="{860EC545-C1BC-4B64-8D00-D4E6FA87DE3A}" type="sibTrans" cxnId="{0E74B8A1-44B9-40E4-BDB9-DCA24504F19C}">
      <dgm:prSet/>
      <dgm:spPr/>
      <dgm:t>
        <a:bodyPr/>
        <a:lstStyle/>
        <a:p>
          <a:endParaRPr lang="en-US" noProof="0" dirty="0"/>
        </a:p>
      </dgm:t>
    </dgm:pt>
    <dgm:pt modelId="{8D8B8711-07DB-4349-9C3E-5C4E0A044E51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r>
            <a:rPr lang="en-US" sz="2400" kern="1200" noProof="0" dirty="0"/>
            <a:t>Apache Groovy</a:t>
          </a:r>
        </a:p>
      </dgm:t>
    </dgm:pt>
    <dgm:pt modelId="{F31AD12F-4B24-44F1-9063-D671B4965FFC}" type="parTrans" cxnId="{6942D782-307B-4F12-92BB-761094A3D09D}">
      <dgm:prSet/>
      <dgm:spPr/>
      <dgm:t>
        <a:bodyPr/>
        <a:lstStyle/>
        <a:p>
          <a:endParaRPr lang="en-US" noProof="0" dirty="0"/>
        </a:p>
      </dgm:t>
    </dgm:pt>
    <dgm:pt modelId="{F3B24B8A-135B-4532-B065-9C74EC90E6D7}" type="sibTrans" cxnId="{6942D782-307B-4F12-92BB-761094A3D09D}">
      <dgm:prSet/>
      <dgm:spPr/>
      <dgm:t>
        <a:bodyPr/>
        <a:lstStyle/>
        <a:p>
          <a:endParaRPr lang="en-US" noProof="0" dirty="0"/>
        </a:p>
      </dgm:t>
    </dgm:pt>
    <dgm:pt modelId="{3330B8B9-9ECA-4F24-A2DA-74B90EBB0429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r>
            <a:rPr lang="en-US" sz="2400" kern="1200" noProof="0" dirty="0"/>
            <a:t>PHP</a:t>
          </a:r>
        </a:p>
      </dgm:t>
    </dgm:pt>
    <dgm:pt modelId="{0A4F8A62-C92D-47F6-A6E9-939082485BC5}" type="parTrans" cxnId="{C040BA5D-94D5-4445-9A83-8191AD17BCD2}">
      <dgm:prSet/>
      <dgm:spPr/>
      <dgm:t>
        <a:bodyPr/>
        <a:lstStyle/>
        <a:p>
          <a:endParaRPr lang="en-US" noProof="0" dirty="0"/>
        </a:p>
      </dgm:t>
    </dgm:pt>
    <dgm:pt modelId="{6E26739E-21B7-4D51-9600-ABEB83BDED8B}" type="sibTrans" cxnId="{C040BA5D-94D5-4445-9A83-8191AD17BCD2}">
      <dgm:prSet/>
      <dgm:spPr/>
      <dgm:t>
        <a:bodyPr/>
        <a:lstStyle/>
        <a:p>
          <a:endParaRPr lang="en-US" noProof="0" dirty="0"/>
        </a:p>
      </dgm:t>
    </dgm:pt>
    <dgm:pt modelId="{970DAFF6-7EDB-4A9C-9ADF-88EA86806381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r>
            <a:rPr lang="en-US" sz="2400" kern="1200" noProof="0" dirty="0"/>
            <a:t>Java Server Pages (JSP)</a:t>
          </a:r>
        </a:p>
      </dgm:t>
    </dgm:pt>
    <dgm:pt modelId="{DE95194A-9EFC-41A9-A31D-1AD3085874AB}" type="parTrans" cxnId="{AC536050-CD25-406D-867A-BD6D029E3117}">
      <dgm:prSet/>
      <dgm:spPr/>
      <dgm:t>
        <a:bodyPr/>
        <a:lstStyle/>
        <a:p>
          <a:endParaRPr lang="en-US" noProof="0" dirty="0"/>
        </a:p>
      </dgm:t>
    </dgm:pt>
    <dgm:pt modelId="{3AC183BD-233A-45BA-A0DE-1021363DE026}" type="sibTrans" cxnId="{AC536050-CD25-406D-867A-BD6D029E3117}">
      <dgm:prSet/>
      <dgm:spPr/>
      <dgm:t>
        <a:bodyPr/>
        <a:lstStyle/>
        <a:p>
          <a:endParaRPr lang="en-US" noProof="0" dirty="0"/>
        </a:p>
      </dgm:t>
    </dgm:pt>
    <dgm:pt modelId="{74CF40F2-B0E0-45DD-82BD-1EB03E352FD4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r>
            <a:rPr lang="en-US" sz="2400" kern="1200" noProof="0" dirty="0"/>
            <a:t>Tag Libraries</a:t>
          </a:r>
        </a:p>
      </dgm:t>
    </dgm:pt>
    <dgm:pt modelId="{E9494D01-C1EB-483A-8B00-60B5D361A239}" type="parTrans" cxnId="{C9B1D373-EB2D-4930-98E1-8405AD3640CA}">
      <dgm:prSet/>
      <dgm:spPr/>
      <dgm:t>
        <a:bodyPr/>
        <a:lstStyle/>
        <a:p>
          <a:endParaRPr lang="en-US" noProof="0" dirty="0"/>
        </a:p>
      </dgm:t>
    </dgm:pt>
    <dgm:pt modelId="{516648CF-B06D-4144-BE8A-AA2542A51801}" type="sibTrans" cxnId="{C9B1D373-EB2D-4930-98E1-8405AD3640CA}">
      <dgm:prSet/>
      <dgm:spPr/>
      <dgm:t>
        <a:bodyPr/>
        <a:lstStyle/>
        <a:p>
          <a:endParaRPr lang="en-US" noProof="0" dirty="0"/>
        </a:p>
      </dgm:t>
    </dgm:pt>
    <dgm:pt modelId="{3F0A9141-7678-4204-9865-C415703095C8}">
      <dgm:prSet custT="1"/>
      <dgm:spPr/>
      <dgm:t>
        <a:bodyPr/>
        <a:lstStyle/>
        <a:p>
          <a:pPr>
            <a:defRPr b="1"/>
          </a:pPr>
          <a:r>
            <a:rPr lang="en-US" sz="2800" noProof="0" dirty="0"/>
            <a:t>Installation</a:t>
          </a:r>
        </a:p>
      </dgm:t>
    </dgm:pt>
    <dgm:pt modelId="{9170DBFE-4B5A-4C5D-B12F-1CC3A17D5E52}" type="parTrans" cxnId="{20FC0198-79CB-4000-83E8-C264A3AA04ED}">
      <dgm:prSet/>
      <dgm:spPr/>
      <dgm:t>
        <a:bodyPr/>
        <a:lstStyle/>
        <a:p>
          <a:endParaRPr lang="en-US" noProof="0" dirty="0"/>
        </a:p>
      </dgm:t>
    </dgm:pt>
    <dgm:pt modelId="{0913E852-2594-41AD-9A48-ED4E8891E7E0}" type="sibTrans" cxnId="{20FC0198-79CB-4000-83E8-C264A3AA04ED}">
      <dgm:prSet/>
      <dgm:spPr/>
      <dgm:t>
        <a:bodyPr/>
        <a:lstStyle/>
        <a:p>
          <a:endParaRPr lang="en-US" noProof="0" dirty="0"/>
        </a:p>
      </dgm:t>
    </dgm:pt>
    <dgm:pt modelId="{06630104-FF46-4BFE-B29D-4A0506E83630}">
      <dgm:prSet custT="1"/>
      <dgm:spPr/>
      <dgm:t>
        <a:bodyPr/>
        <a:lstStyle/>
        <a:p>
          <a:r>
            <a:rPr lang="en-US" sz="2400" noProof="0" dirty="0"/>
            <a:t>Apache Tomcat</a:t>
          </a:r>
        </a:p>
      </dgm:t>
    </dgm:pt>
    <dgm:pt modelId="{02A9DF68-933C-4CE1-B796-EB79ED60657A}" type="parTrans" cxnId="{0118251C-0487-4877-9C2E-2360DB25CDE5}">
      <dgm:prSet/>
      <dgm:spPr/>
      <dgm:t>
        <a:bodyPr/>
        <a:lstStyle/>
        <a:p>
          <a:endParaRPr lang="en-US" noProof="0" dirty="0"/>
        </a:p>
      </dgm:t>
    </dgm:pt>
    <dgm:pt modelId="{E9554300-797A-49E4-B89A-58EEF5F41D25}" type="sibTrans" cxnId="{0118251C-0487-4877-9C2E-2360DB25CDE5}">
      <dgm:prSet/>
      <dgm:spPr/>
      <dgm:t>
        <a:bodyPr/>
        <a:lstStyle/>
        <a:p>
          <a:endParaRPr lang="en-US" noProof="0" dirty="0"/>
        </a:p>
      </dgm:t>
    </dgm:pt>
    <dgm:pt modelId="{27E4DA61-0135-4BB8-A7E6-A13237EA4105}">
      <dgm:prSet custT="1"/>
      <dgm:spPr/>
      <dgm:t>
        <a:bodyPr/>
        <a:lstStyle/>
        <a:p>
          <a:r>
            <a:rPr lang="en-US" sz="2400" noProof="0" dirty="0"/>
            <a:t>Apache Groovy</a:t>
          </a:r>
        </a:p>
      </dgm:t>
    </dgm:pt>
    <dgm:pt modelId="{9FF65987-961A-4AF3-BBDB-6C50E73C4973}" type="parTrans" cxnId="{860621CB-22DB-4682-BE41-AEDF82777970}">
      <dgm:prSet/>
      <dgm:spPr/>
      <dgm:t>
        <a:bodyPr/>
        <a:lstStyle/>
        <a:p>
          <a:endParaRPr lang="en-US" noProof="0" dirty="0"/>
        </a:p>
      </dgm:t>
    </dgm:pt>
    <dgm:pt modelId="{2671169B-5C99-43C0-B7EB-8C2E83832C21}" type="sibTrans" cxnId="{860621CB-22DB-4682-BE41-AEDF82777970}">
      <dgm:prSet/>
      <dgm:spPr/>
      <dgm:t>
        <a:bodyPr/>
        <a:lstStyle/>
        <a:p>
          <a:endParaRPr lang="en-US" noProof="0" dirty="0"/>
        </a:p>
      </dgm:t>
    </dgm:pt>
    <dgm:pt modelId="{3F79FA89-12DF-4416-98F6-4C332B08C8BF}">
      <dgm:prSet custT="1"/>
      <dgm:spPr/>
      <dgm:t>
        <a:bodyPr/>
        <a:lstStyle/>
        <a:p>
          <a:r>
            <a:rPr lang="en-US" sz="2400" noProof="0" dirty="0"/>
            <a:t>PHP</a:t>
          </a:r>
        </a:p>
      </dgm:t>
    </dgm:pt>
    <dgm:pt modelId="{F1CF2CF5-8233-46FD-AF6B-2C4E94C66FE0}" type="parTrans" cxnId="{17C90DD5-6BA8-4CD5-BDC9-8BB52060F096}">
      <dgm:prSet/>
      <dgm:spPr/>
      <dgm:t>
        <a:bodyPr/>
        <a:lstStyle/>
        <a:p>
          <a:endParaRPr lang="en-US" noProof="0" dirty="0"/>
        </a:p>
      </dgm:t>
    </dgm:pt>
    <dgm:pt modelId="{04F21F9A-BC8E-427B-BA02-D1500FAE3A16}" type="sibTrans" cxnId="{17C90DD5-6BA8-4CD5-BDC9-8BB52060F096}">
      <dgm:prSet/>
      <dgm:spPr/>
      <dgm:t>
        <a:bodyPr/>
        <a:lstStyle/>
        <a:p>
          <a:endParaRPr lang="en-US" noProof="0" dirty="0"/>
        </a:p>
      </dgm:t>
    </dgm:pt>
    <dgm:pt modelId="{C78E8990-29C3-46F2-8434-0884F4050CFB}">
      <dgm:prSet custT="1"/>
      <dgm:spPr/>
      <dgm:t>
        <a:bodyPr/>
        <a:lstStyle/>
        <a:p>
          <a:r>
            <a:rPr lang="en-US" sz="2400" noProof="0" dirty="0"/>
            <a:t>Tag Libraries</a:t>
          </a:r>
        </a:p>
      </dgm:t>
    </dgm:pt>
    <dgm:pt modelId="{53463C33-411B-4E60-A407-8AB9114F0719}" type="parTrans" cxnId="{5AE61261-2F26-4168-BC9C-42681FAC990D}">
      <dgm:prSet/>
      <dgm:spPr/>
      <dgm:t>
        <a:bodyPr/>
        <a:lstStyle/>
        <a:p>
          <a:endParaRPr lang="en-US" noProof="0" dirty="0"/>
        </a:p>
      </dgm:t>
    </dgm:pt>
    <dgm:pt modelId="{6B976672-91E2-45C0-9CD4-EBDBD0B7EFDD}" type="sibTrans" cxnId="{5AE61261-2F26-4168-BC9C-42681FAC990D}">
      <dgm:prSet/>
      <dgm:spPr/>
      <dgm:t>
        <a:bodyPr/>
        <a:lstStyle/>
        <a:p>
          <a:endParaRPr lang="en-US" noProof="0" dirty="0"/>
        </a:p>
      </dgm:t>
    </dgm:pt>
    <dgm:pt modelId="{3681B9E6-B0EB-4475-A61D-E5EB3C32C6C4}">
      <dgm:prSet custT="1"/>
      <dgm:spPr/>
      <dgm:t>
        <a:bodyPr/>
        <a:lstStyle/>
        <a:p>
          <a:pPr>
            <a:defRPr b="1"/>
          </a:pPr>
          <a:r>
            <a:rPr lang="en-US" sz="2800" noProof="0" dirty="0"/>
            <a:t>Application of nutshell examples</a:t>
          </a:r>
        </a:p>
      </dgm:t>
    </dgm:pt>
    <dgm:pt modelId="{8B6A7D94-F143-417D-8B35-4FA297B20E10}" type="parTrans" cxnId="{B1FE62A5-621C-4252-A955-B9C0DE2B5239}">
      <dgm:prSet/>
      <dgm:spPr/>
      <dgm:t>
        <a:bodyPr/>
        <a:lstStyle/>
        <a:p>
          <a:endParaRPr lang="en-US" noProof="0" dirty="0"/>
        </a:p>
      </dgm:t>
    </dgm:pt>
    <dgm:pt modelId="{AA79D43D-E334-4869-97C5-6C17D1082864}" type="sibTrans" cxnId="{B1FE62A5-621C-4252-A955-B9C0DE2B5239}">
      <dgm:prSet/>
      <dgm:spPr/>
      <dgm:t>
        <a:bodyPr/>
        <a:lstStyle/>
        <a:p>
          <a:endParaRPr lang="en-US" noProof="0" dirty="0"/>
        </a:p>
      </dgm:t>
    </dgm:pt>
    <dgm:pt modelId="{4225F4FE-CAE4-4E2C-B626-C83D895593FB}">
      <dgm:prSet custT="1"/>
      <dgm:spPr/>
      <dgm:t>
        <a:bodyPr/>
        <a:lstStyle/>
        <a:p>
          <a:r>
            <a:rPr lang="en-US" sz="2400" noProof="0" dirty="0"/>
            <a:t>Nutshell context</a:t>
          </a:r>
        </a:p>
      </dgm:t>
    </dgm:pt>
    <dgm:pt modelId="{9CB11927-D06C-4B8F-85EA-4FA2D2C3B450}" type="parTrans" cxnId="{B75B9A3D-CE12-4E20-90FC-01F04B7CC423}">
      <dgm:prSet/>
      <dgm:spPr/>
      <dgm:t>
        <a:bodyPr/>
        <a:lstStyle/>
        <a:p>
          <a:endParaRPr lang="en-US" noProof="0" dirty="0"/>
        </a:p>
      </dgm:t>
    </dgm:pt>
    <dgm:pt modelId="{18568B70-DC32-43BA-ACEA-5827A8139728}" type="sibTrans" cxnId="{B75B9A3D-CE12-4E20-90FC-01F04B7CC423}">
      <dgm:prSet/>
      <dgm:spPr/>
      <dgm:t>
        <a:bodyPr/>
        <a:lstStyle/>
        <a:p>
          <a:endParaRPr lang="en-US" noProof="0" dirty="0"/>
        </a:p>
      </dgm:t>
    </dgm:pt>
    <dgm:pt modelId="{8DE80500-B38E-4D37-B93D-B32356D71404}">
      <dgm:prSet custT="1"/>
      <dgm:spPr/>
      <dgm:t>
        <a:bodyPr/>
        <a:lstStyle/>
        <a:p>
          <a:r>
            <a:rPr lang="en-US" sz="2400" noProof="0" dirty="0"/>
            <a:t>Apache Groovy Examples</a:t>
          </a:r>
        </a:p>
      </dgm:t>
    </dgm:pt>
    <dgm:pt modelId="{F5E007D2-A093-4874-A1DA-FF44CE2A791F}" type="parTrans" cxnId="{44A7F075-FBD4-4977-9601-917E1EE7C388}">
      <dgm:prSet/>
      <dgm:spPr/>
      <dgm:t>
        <a:bodyPr/>
        <a:lstStyle/>
        <a:p>
          <a:endParaRPr lang="en-US" noProof="0" dirty="0"/>
        </a:p>
      </dgm:t>
    </dgm:pt>
    <dgm:pt modelId="{0AFA575B-7957-4746-BEBB-214DF67597AC}" type="sibTrans" cxnId="{44A7F075-FBD4-4977-9601-917E1EE7C388}">
      <dgm:prSet/>
      <dgm:spPr/>
      <dgm:t>
        <a:bodyPr/>
        <a:lstStyle/>
        <a:p>
          <a:endParaRPr lang="en-US" noProof="0" dirty="0"/>
        </a:p>
      </dgm:t>
    </dgm:pt>
    <dgm:pt modelId="{DA395083-F1B0-4D30-AEE6-AA282F75EF57}">
      <dgm:prSet custT="1"/>
      <dgm:spPr/>
      <dgm:t>
        <a:bodyPr/>
        <a:lstStyle/>
        <a:p>
          <a:r>
            <a:rPr lang="en-US" sz="2400" noProof="0" dirty="0"/>
            <a:t>PHP Examples</a:t>
          </a:r>
        </a:p>
      </dgm:t>
    </dgm:pt>
    <dgm:pt modelId="{18B4F89C-C0C9-416C-BCBD-E91A748F32FB}" type="parTrans" cxnId="{4E6AEBDE-E8CC-4515-AB57-4060E9EC7607}">
      <dgm:prSet/>
      <dgm:spPr/>
      <dgm:t>
        <a:bodyPr/>
        <a:lstStyle/>
        <a:p>
          <a:endParaRPr lang="en-US" noProof="0" dirty="0"/>
        </a:p>
      </dgm:t>
    </dgm:pt>
    <dgm:pt modelId="{0313E3FF-42D0-4B40-9E07-767C8871ACFA}" type="sibTrans" cxnId="{4E6AEBDE-E8CC-4515-AB57-4060E9EC7607}">
      <dgm:prSet/>
      <dgm:spPr/>
      <dgm:t>
        <a:bodyPr/>
        <a:lstStyle/>
        <a:p>
          <a:endParaRPr lang="en-US" noProof="0" dirty="0"/>
        </a:p>
      </dgm:t>
    </dgm:pt>
    <dgm:pt modelId="{22FD3DFB-891F-4AEA-818E-9F3FAE4C96A0}">
      <dgm:prSet custT="1"/>
      <dgm:spPr/>
      <dgm:t>
        <a:bodyPr/>
        <a:lstStyle/>
        <a:p>
          <a:pPr>
            <a:defRPr b="1"/>
          </a:pPr>
          <a:r>
            <a:rPr lang="en-US" sz="2800" noProof="0" dirty="0"/>
            <a:t>Conclusion</a:t>
          </a:r>
        </a:p>
      </dgm:t>
    </dgm:pt>
    <dgm:pt modelId="{83678133-818D-4A6D-B26D-52ACCB07BC2A}" type="parTrans" cxnId="{DA8E41F4-AFCD-49B1-9B66-19ACF84C45AB}">
      <dgm:prSet/>
      <dgm:spPr/>
      <dgm:t>
        <a:bodyPr/>
        <a:lstStyle/>
        <a:p>
          <a:endParaRPr lang="en-US" noProof="0" dirty="0"/>
        </a:p>
      </dgm:t>
    </dgm:pt>
    <dgm:pt modelId="{484979D6-93C1-4D8F-8374-6BBBD1733FFE}" type="sibTrans" cxnId="{DA8E41F4-AFCD-49B1-9B66-19ACF84C45AB}">
      <dgm:prSet/>
      <dgm:spPr/>
      <dgm:t>
        <a:bodyPr/>
        <a:lstStyle/>
        <a:p>
          <a:endParaRPr lang="en-US" noProof="0" dirty="0"/>
        </a:p>
      </dgm:t>
    </dgm:pt>
    <dgm:pt modelId="{64E14287-7588-461D-9043-B49343975E1B}">
      <dgm:prSet custT="1"/>
      <dgm:spPr/>
      <dgm:t>
        <a:bodyPr/>
        <a:lstStyle/>
        <a:p>
          <a:r>
            <a:rPr lang="en-US" sz="2400" noProof="0" dirty="0"/>
            <a:t>Summary</a:t>
          </a:r>
        </a:p>
      </dgm:t>
    </dgm:pt>
    <dgm:pt modelId="{D0521C45-79C2-4248-B0F3-72D045AA7BCE}" type="parTrans" cxnId="{FD60AE7F-6E25-46E2-A459-E2402A5237C1}">
      <dgm:prSet/>
      <dgm:spPr/>
      <dgm:t>
        <a:bodyPr/>
        <a:lstStyle/>
        <a:p>
          <a:endParaRPr lang="en-US" noProof="0" dirty="0"/>
        </a:p>
      </dgm:t>
    </dgm:pt>
    <dgm:pt modelId="{C2723552-08DB-4F42-8A18-F7BCE9C3EBD4}" type="sibTrans" cxnId="{FD60AE7F-6E25-46E2-A459-E2402A5237C1}">
      <dgm:prSet/>
      <dgm:spPr/>
      <dgm:t>
        <a:bodyPr/>
        <a:lstStyle/>
        <a:p>
          <a:endParaRPr lang="en-US" noProof="0" dirty="0"/>
        </a:p>
      </dgm:t>
    </dgm:pt>
    <dgm:pt modelId="{5AE1BA7B-9FB2-4A26-A24B-422043EFF09B}">
      <dgm:prSet custT="1"/>
      <dgm:spPr/>
      <dgm:t>
        <a:bodyPr/>
        <a:lstStyle/>
        <a:p>
          <a:r>
            <a:rPr lang="en-US" sz="2400" noProof="0" dirty="0"/>
            <a:t>Outlook</a:t>
          </a:r>
        </a:p>
      </dgm:t>
    </dgm:pt>
    <dgm:pt modelId="{C0DE44A9-C34B-464C-9932-182D81CA7189}" type="parTrans" cxnId="{5519371E-B672-4572-B669-9AC2B59DC4FF}">
      <dgm:prSet/>
      <dgm:spPr/>
      <dgm:t>
        <a:bodyPr/>
        <a:lstStyle/>
        <a:p>
          <a:endParaRPr lang="en-US" noProof="0" dirty="0"/>
        </a:p>
      </dgm:t>
    </dgm:pt>
    <dgm:pt modelId="{2E141F94-97FB-4574-B10D-F2D7062B9241}" type="sibTrans" cxnId="{5519371E-B672-4572-B669-9AC2B59DC4FF}">
      <dgm:prSet/>
      <dgm:spPr/>
      <dgm:t>
        <a:bodyPr/>
        <a:lstStyle/>
        <a:p>
          <a:endParaRPr lang="en-US" noProof="0" dirty="0"/>
        </a:p>
      </dgm:t>
    </dgm:pt>
    <dgm:pt modelId="{00A3B6A7-6447-4850-9738-EE249C90D483}" type="pres">
      <dgm:prSet presAssocID="{159E306F-74C5-4E94-B8B1-516F3A034E83}" presName="root" presStyleCnt="0">
        <dgm:presLayoutVars>
          <dgm:dir/>
          <dgm:resizeHandles val="exact"/>
        </dgm:presLayoutVars>
      </dgm:prSet>
      <dgm:spPr/>
    </dgm:pt>
    <dgm:pt modelId="{1A1E9623-C2A4-4B1D-A7DC-60B38DD9863D}" type="pres">
      <dgm:prSet presAssocID="{83C41F1C-F28D-436F-89AA-02FE9C6E3056}" presName="compNode" presStyleCnt="0"/>
      <dgm:spPr/>
    </dgm:pt>
    <dgm:pt modelId="{D49C92B0-C944-4AF3-A8F1-D384E595F9AB}" type="pres">
      <dgm:prSet presAssocID="{83C41F1C-F28D-436F-89AA-02FE9C6E305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olltreffer"/>
        </a:ext>
      </dgm:extLst>
    </dgm:pt>
    <dgm:pt modelId="{835FB4ED-5F44-47BA-B398-EC227D5A0DCC}" type="pres">
      <dgm:prSet presAssocID="{83C41F1C-F28D-436F-89AA-02FE9C6E3056}" presName="iconSpace" presStyleCnt="0"/>
      <dgm:spPr/>
    </dgm:pt>
    <dgm:pt modelId="{25C9333B-B32D-4AC3-92F8-3E613640C2FF}" type="pres">
      <dgm:prSet presAssocID="{83C41F1C-F28D-436F-89AA-02FE9C6E3056}" presName="parTx" presStyleLbl="revTx" presStyleIdx="0" presStyleCnt="10">
        <dgm:presLayoutVars>
          <dgm:chMax val="0"/>
          <dgm:chPref val="0"/>
        </dgm:presLayoutVars>
      </dgm:prSet>
      <dgm:spPr/>
    </dgm:pt>
    <dgm:pt modelId="{9F705176-2868-4C55-8D1C-763998EB312D}" type="pres">
      <dgm:prSet presAssocID="{83C41F1C-F28D-436F-89AA-02FE9C6E3056}" presName="txSpace" presStyleCnt="0"/>
      <dgm:spPr/>
    </dgm:pt>
    <dgm:pt modelId="{40393008-44C9-46AB-9255-54B7BD832BFB}" type="pres">
      <dgm:prSet presAssocID="{83C41F1C-F28D-436F-89AA-02FE9C6E3056}" presName="desTx" presStyleLbl="revTx" presStyleIdx="1" presStyleCnt="10">
        <dgm:presLayoutVars/>
      </dgm:prSet>
      <dgm:spPr/>
    </dgm:pt>
    <dgm:pt modelId="{F7AF3999-8813-4865-832A-82420FF428CD}" type="pres">
      <dgm:prSet presAssocID="{DA2D2146-B1E7-4F18-B4FA-71D820013472}" presName="sibTrans" presStyleCnt="0"/>
      <dgm:spPr/>
    </dgm:pt>
    <dgm:pt modelId="{D90F1331-4136-4DDC-B491-DD061033E5BB}" type="pres">
      <dgm:prSet presAssocID="{A8D1EF6B-0BB8-4F01-BB3C-8B8506E99F17}" presName="compNode" presStyleCnt="0"/>
      <dgm:spPr/>
    </dgm:pt>
    <dgm:pt modelId="{7726DB75-DBC8-4AC9-8B49-A35C050EDABC}" type="pres">
      <dgm:prSet presAssocID="{A8D1EF6B-0BB8-4F01-BB3C-8B8506E99F1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enbank"/>
        </a:ext>
      </dgm:extLst>
    </dgm:pt>
    <dgm:pt modelId="{E023C7CF-494A-45F4-A40F-29B20BB25FA6}" type="pres">
      <dgm:prSet presAssocID="{A8D1EF6B-0BB8-4F01-BB3C-8B8506E99F17}" presName="iconSpace" presStyleCnt="0"/>
      <dgm:spPr/>
    </dgm:pt>
    <dgm:pt modelId="{DE47FA22-23C7-40B6-BD10-BF2D893D1837}" type="pres">
      <dgm:prSet presAssocID="{A8D1EF6B-0BB8-4F01-BB3C-8B8506E99F17}" presName="parTx" presStyleLbl="revTx" presStyleIdx="2" presStyleCnt="10">
        <dgm:presLayoutVars>
          <dgm:chMax val="0"/>
          <dgm:chPref val="0"/>
        </dgm:presLayoutVars>
      </dgm:prSet>
      <dgm:spPr/>
    </dgm:pt>
    <dgm:pt modelId="{BA4AAC21-97E9-437B-9355-DC4AFA8345DD}" type="pres">
      <dgm:prSet presAssocID="{A8D1EF6B-0BB8-4F01-BB3C-8B8506E99F17}" presName="txSpace" presStyleCnt="0"/>
      <dgm:spPr/>
    </dgm:pt>
    <dgm:pt modelId="{71B3E4B8-AC3A-4FCE-9D19-49C2BFCCFEAC}" type="pres">
      <dgm:prSet presAssocID="{A8D1EF6B-0BB8-4F01-BB3C-8B8506E99F17}" presName="desTx" presStyleLbl="revTx" presStyleIdx="3" presStyleCnt="10">
        <dgm:presLayoutVars/>
      </dgm:prSet>
      <dgm:spPr>
        <a:xfrm>
          <a:off x="2256448" y="1606005"/>
          <a:ext cx="1911334" cy="1379610"/>
        </a:xfrm>
        <a:prstGeom prst="rect">
          <a:avLst/>
        </a:prstGeom>
      </dgm:spPr>
    </dgm:pt>
    <dgm:pt modelId="{26953497-A7A0-47E4-B3CB-C069EB683BCA}" type="pres">
      <dgm:prSet presAssocID="{EE02A862-8C3F-41C2-BAE9-BA872283FCBF}" presName="sibTrans" presStyleCnt="0"/>
      <dgm:spPr/>
    </dgm:pt>
    <dgm:pt modelId="{8A0914A3-4A2C-4F19-A66D-83013992A3CC}" type="pres">
      <dgm:prSet presAssocID="{3F0A9141-7678-4204-9865-C415703095C8}" presName="compNode" presStyleCnt="0"/>
      <dgm:spPr/>
    </dgm:pt>
    <dgm:pt modelId="{5CD9D9A9-31F4-4D83-9099-5671E3E79677}" type="pres">
      <dgm:prSet presAssocID="{3F0A9141-7678-4204-9865-C415703095C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E188A072-6E15-4327-8A74-C4A0D2E6CB22}" type="pres">
      <dgm:prSet presAssocID="{3F0A9141-7678-4204-9865-C415703095C8}" presName="iconSpace" presStyleCnt="0"/>
      <dgm:spPr/>
    </dgm:pt>
    <dgm:pt modelId="{2A11E2A4-401A-4A1A-914F-1C692DD50E4D}" type="pres">
      <dgm:prSet presAssocID="{3F0A9141-7678-4204-9865-C415703095C8}" presName="parTx" presStyleLbl="revTx" presStyleIdx="4" presStyleCnt="10">
        <dgm:presLayoutVars>
          <dgm:chMax val="0"/>
          <dgm:chPref val="0"/>
        </dgm:presLayoutVars>
      </dgm:prSet>
      <dgm:spPr/>
    </dgm:pt>
    <dgm:pt modelId="{1B35E91D-8354-4498-BBD9-E6464C083AF1}" type="pres">
      <dgm:prSet presAssocID="{3F0A9141-7678-4204-9865-C415703095C8}" presName="txSpace" presStyleCnt="0"/>
      <dgm:spPr/>
    </dgm:pt>
    <dgm:pt modelId="{4E95FCC5-BE36-4D66-AEB9-0EC2F2D096E4}" type="pres">
      <dgm:prSet presAssocID="{3F0A9141-7678-4204-9865-C415703095C8}" presName="desTx" presStyleLbl="revTx" presStyleIdx="5" presStyleCnt="10">
        <dgm:presLayoutVars/>
      </dgm:prSet>
      <dgm:spPr/>
    </dgm:pt>
    <dgm:pt modelId="{E2001713-9479-4DB7-976C-FB60E0C713DC}" type="pres">
      <dgm:prSet presAssocID="{0913E852-2594-41AD-9A48-ED4E8891E7E0}" presName="sibTrans" presStyleCnt="0"/>
      <dgm:spPr/>
    </dgm:pt>
    <dgm:pt modelId="{450299D9-C7A0-43B6-BEBC-0D9C1FDE1479}" type="pres">
      <dgm:prSet presAssocID="{3681B9E6-B0EB-4475-A61D-E5EB3C32C6C4}" presName="compNode" presStyleCnt="0"/>
      <dgm:spPr/>
    </dgm:pt>
    <dgm:pt modelId="{EDA2B814-59C6-4785-9BE9-49187C15A060}" type="pres">
      <dgm:prSet presAssocID="{3681B9E6-B0EB-4475-A61D-E5EB3C32C6C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3C91ADD4-C252-43EE-A7A8-3EAC8CA79F95}" type="pres">
      <dgm:prSet presAssocID="{3681B9E6-B0EB-4475-A61D-E5EB3C32C6C4}" presName="iconSpace" presStyleCnt="0"/>
      <dgm:spPr/>
    </dgm:pt>
    <dgm:pt modelId="{484C0D81-66B3-42F8-B7B2-6DCF67115045}" type="pres">
      <dgm:prSet presAssocID="{3681B9E6-B0EB-4475-A61D-E5EB3C32C6C4}" presName="parTx" presStyleLbl="revTx" presStyleIdx="6" presStyleCnt="10" custScaleX="170234" custScaleY="114834">
        <dgm:presLayoutVars>
          <dgm:chMax val="0"/>
          <dgm:chPref val="0"/>
        </dgm:presLayoutVars>
      </dgm:prSet>
      <dgm:spPr/>
    </dgm:pt>
    <dgm:pt modelId="{57BA37A6-C660-4090-B7FE-4ED1052166EC}" type="pres">
      <dgm:prSet presAssocID="{3681B9E6-B0EB-4475-A61D-E5EB3C32C6C4}" presName="txSpace" presStyleCnt="0"/>
      <dgm:spPr/>
    </dgm:pt>
    <dgm:pt modelId="{4D13DEC7-A3B3-474B-8891-FECDFB0A14C2}" type="pres">
      <dgm:prSet presAssocID="{3681B9E6-B0EB-4475-A61D-E5EB3C32C6C4}" presName="desTx" presStyleLbl="revTx" presStyleIdx="7" presStyleCnt="10">
        <dgm:presLayoutVars/>
      </dgm:prSet>
      <dgm:spPr/>
    </dgm:pt>
    <dgm:pt modelId="{81AF773C-DBC2-48B1-BE0A-CBA59AEA5BF4}" type="pres">
      <dgm:prSet presAssocID="{AA79D43D-E334-4869-97C5-6C17D1082864}" presName="sibTrans" presStyleCnt="0"/>
      <dgm:spPr/>
    </dgm:pt>
    <dgm:pt modelId="{65FBF5DA-5CBE-4F1D-B7E0-7F6599C7577A}" type="pres">
      <dgm:prSet presAssocID="{22FD3DFB-891F-4AEA-818E-9F3FAE4C96A0}" presName="compNode" presStyleCnt="0"/>
      <dgm:spPr/>
    </dgm:pt>
    <dgm:pt modelId="{E17276F5-2A69-49D9-AD16-6124E902E4BD}" type="pres">
      <dgm:prSet presAssocID="{22FD3DFB-891F-4AEA-818E-9F3FAE4C96A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EA2DDFF1-1F70-4ADE-9125-A2B9E9FD667C}" type="pres">
      <dgm:prSet presAssocID="{22FD3DFB-891F-4AEA-818E-9F3FAE4C96A0}" presName="iconSpace" presStyleCnt="0"/>
      <dgm:spPr/>
    </dgm:pt>
    <dgm:pt modelId="{BB5DC3AF-D454-400D-8E6B-006B05DA95A4}" type="pres">
      <dgm:prSet presAssocID="{22FD3DFB-891F-4AEA-818E-9F3FAE4C96A0}" presName="parTx" presStyleLbl="revTx" presStyleIdx="8" presStyleCnt="10">
        <dgm:presLayoutVars>
          <dgm:chMax val="0"/>
          <dgm:chPref val="0"/>
        </dgm:presLayoutVars>
      </dgm:prSet>
      <dgm:spPr/>
    </dgm:pt>
    <dgm:pt modelId="{AECB319B-9A33-48C2-AE22-2E4CA7C6609B}" type="pres">
      <dgm:prSet presAssocID="{22FD3DFB-891F-4AEA-818E-9F3FAE4C96A0}" presName="txSpace" presStyleCnt="0"/>
      <dgm:spPr/>
    </dgm:pt>
    <dgm:pt modelId="{50AE205A-48DF-4E82-9CDC-BF324A857930}" type="pres">
      <dgm:prSet presAssocID="{22FD3DFB-891F-4AEA-818E-9F3FAE4C96A0}" presName="desTx" presStyleLbl="revTx" presStyleIdx="9" presStyleCnt="10">
        <dgm:presLayoutVars/>
      </dgm:prSet>
      <dgm:spPr/>
    </dgm:pt>
  </dgm:ptLst>
  <dgm:cxnLst>
    <dgm:cxn modelId="{386CAD0B-DBC8-4FBA-92FF-4214D0C571A0}" type="presOf" srcId="{8D8B8711-07DB-4349-9C3E-5C4E0A044E51}" destId="{71B3E4B8-AC3A-4FCE-9D19-49C2BFCCFEAC}" srcOrd="0" destOrd="1" presId="urn:microsoft.com/office/officeart/2018/5/layout/CenteredIconLabelDescriptionList"/>
    <dgm:cxn modelId="{53185C14-DDC5-46A6-8869-C3B5BCC8D3CD}" type="presOf" srcId="{A8D1EF6B-0BB8-4F01-BB3C-8B8506E99F17}" destId="{DE47FA22-23C7-40B6-BD10-BF2D893D1837}" srcOrd="0" destOrd="0" presId="urn:microsoft.com/office/officeart/2018/5/layout/CenteredIconLabelDescriptionList"/>
    <dgm:cxn modelId="{0118251C-0487-4877-9C2E-2360DB25CDE5}" srcId="{3F0A9141-7678-4204-9865-C415703095C8}" destId="{06630104-FF46-4BFE-B29D-4A0506E83630}" srcOrd="0" destOrd="0" parTransId="{02A9DF68-933C-4CE1-B796-EB79ED60657A}" sibTransId="{E9554300-797A-49E4-B89A-58EEF5F41D25}"/>
    <dgm:cxn modelId="{5519371E-B672-4572-B669-9AC2B59DC4FF}" srcId="{22FD3DFB-891F-4AEA-818E-9F3FAE4C96A0}" destId="{5AE1BA7B-9FB2-4A26-A24B-422043EFF09B}" srcOrd="1" destOrd="0" parTransId="{C0DE44A9-C34B-464C-9932-182D81CA7189}" sibTransId="{2E141F94-97FB-4574-B10D-F2D7062B9241}"/>
    <dgm:cxn modelId="{0616CE26-6272-471B-9E14-B96613754C57}" type="presOf" srcId="{970DAFF6-7EDB-4A9C-9ADF-88EA86806381}" destId="{71B3E4B8-AC3A-4FCE-9D19-49C2BFCCFEAC}" srcOrd="0" destOrd="3" presId="urn:microsoft.com/office/officeart/2018/5/layout/CenteredIconLabelDescriptionList"/>
    <dgm:cxn modelId="{F56C673D-1DB8-43B5-8345-0325B889544C}" type="presOf" srcId="{1686C26B-9B51-49AD-82AE-908EBD37E78A}" destId="{40393008-44C9-46AB-9255-54B7BD832BFB}" srcOrd="0" destOrd="2" presId="urn:microsoft.com/office/officeart/2018/5/layout/CenteredIconLabelDescriptionList"/>
    <dgm:cxn modelId="{B75B9A3D-CE12-4E20-90FC-01F04B7CC423}" srcId="{3681B9E6-B0EB-4475-A61D-E5EB3C32C6C4}" destId="{4225F4FE-CAE4-4E2C-B626-C83D895593FB}" srcOrd="0" destOrd="0" parTransId="{9CB11927-D06C-4B8F-85EA-4FA2D2C3B450}" sibTransId="{18568B70-DC32-43BA-ACEA-5827A8139728}"/>
    <dgm:cxn modelId="{0CD45A41-6ED0-46F1-8965-72DE6315D546}" srcId="{83C41F1C-F28D-436F-89AA-02FE9C6E3056}" destId="{1686C26B-9B51-49AD-82AE-908EBD37E78A}" srcOrd="2" destOrd="0" parTransId="{05C6A11C-5E19-423B-AD40-CC8292362784}" sibTransId="{D926C48B-879F-4132-9A30-325A2B3F19AC}"/>
    <dgm:cxn modelId="{0240EE43-0924-4269-AC2D-52C928B0F5C7}" srcId="{83C41F1C-F28D-436F-89AA-02FE9C6E3056}" destId="{2F5B3DEC-7B3F-4A6B-A482-13F4BD162E5F}" srcOrd="1" destOrd="0" parTransId="{9105D0EE-6B36-4CA9-AB0D-83183DA7DEB5}" sibTransId="{6543988C-3340-4E57-BE2C-B6D903679990}"/>
    <dgm:cxn modelId="{AC536050-CD25-406D-867A-BD6D029E3117}" srcId="{A8D1EF6B-0BB8-4F01-BB3C-8B8506E99F17}" destId="{970DAFF6-7EDB-4A9C-9ADF-88EA86806381}" srcOrd="3" destOrd="0" parTransId="{DE95194A-9EFC-41A9-A31D-1AD3085874AB}" sibTransId="{3AC183BD-233A-45BA-A0DE-1021363DE026}"/>
    <dgm:cxn modelId="{C040BA5D-94D5-4445-9A83-8191AD17BCD2}" srcId="{A8D1EF6B-0BB8-4F01-BB3C-8B8506E99F17}" destId="{3330B8B9-9ECA-4F24-A2DA-74B90EBB0429}" srcOrd="2" destOrd="0" parTransId="{0A4F8A62-C92D-47F6-A6E9-939082485BC5}" sibTransId="{6E26739E-21B7-4D51-9600-ABEB83BDED8B}"/>
    <dgm:cxn modelId="{5AE61261-2F26-4168-BC9C-42681FAC990D}" srcId="{3F0A9141-7678-4204-9865-C415703095C8}" destId="{C78E8990-29C3-46F2-8434-0884F4050CFB}" srcOrd="3" destOrd="0" parTransId="{53463C33-411B-4E60-A407-8AB9114F0719}" sibTransId="{6B976672-91E2-45C0-9CD4-EBDBD0B7EFDD}"/>
    <dgm:cxn modelId="{4AAA9C6A-39A4-43C3-9735-8EFE61822316}" type="presOf" srcId="{06630104-FF46-4BFE-B29D-4A0506E83630}" destId="{4E95FCC5-BE36-4D66-AEB9-0EC2F2D096E4}" srcOrd="0" destOrd="0" presId="urn:microsoft.com/office/officeart/2018/5/layout/CenteredIconLabelDescriptionList"/>
    <dgm:cxn modelId="{C5FC486D-F3F5-4272-8D93-03D24172B55A}" type="presOf" srcId="{0AE86FEE-A0E9-44EF-AA22-F0B6A4805283}" destId="{71B3E4B8-AC3A-4FCE-9D19-49C2BFCCFEAC}" srcOrd="0" destOrd="0" presId="urn:microsoft.com/office/officeart/2018/5/layout/CenteredIconLabelDescriptionList"/>
    <dgm:cxn modelId="{C9B1D373-EB2D-4930-98E1-8405AD3640CA}" srcId="{A8D1EF6B-0BB8-4F01-BB3C-8B8506E99F17}" destId="{74CF40F2-B0E0-45DD-82BD-1EB03E352FD4}" srcOrd="4" destOrd="0" parTransId="{E9494D01-C1EB-483A-8B00-60B5D361A239}" sibTransId="{516648CF-B06D-4144-BE8A-AA2542A51801}"/>
    <dgm:cxn modelId="{44A7F075-FBD4-4977-9601-917E1EE7C388}" srcId="{3681B9E6-B0EB-4475-A61D-E5EB3C32C6C4}" destId="{8DE80500-B38E-4D37-B93D-B32356D71404}" srcOrd="1" destOrd="0" parTransId="{F5E007D2-A093-4874-A1DA-FF44CE2A791F}" sibTransId="{0AFA575B-7957-4746-BEBB-214DF67597AC}"/>
    <dgm:cxn modelId="{FD60AE7F-6E25-46E2-A459-E2402A5237C1}" srcId="{22FD3DFB-891F-4AEA-818E-9F3FAE4C96A0}" destId="{64E14287-7588-461D-9043-B49343975E1B}" srcOrd="0" destOrd="0" parTransId="{D0521C45-79C2-4248-B0F3-72D045AA7BCE}" sibTransId="{C2723552-08DB-4F42-8A18-F7BCE9C3EBD4}"/>
    <dgm:cxn modelId="{3003B37F-8196-4269-B24C-E5CB7028E4CD}" srcId="{83C41F1C-F28D-436F-89AA-02FE9C6E3056}" destId="{FA3C355C-FE8D-48E3-A1AF-D0748F87EC4B}" srcOrd="0" destOrd="0" parTransId="{97CA35C3-4DFC-4B43-9136-D0A389DFF329}" sibTransId="{D3CE803E-8F3D-41E2-8FD4-FB0F6C3C4C83}"/>
    <dgm:cxn modelId="{6942D782-307B-4F12-92BB-761094A3D09D}" srcId="{A8D1EF6B-0BB8-4F01-BB3C-8B8506E99F17}" destId="{8D8B8711-07DB-4349-9C3E-5C4E0A044E51}" srcOrd="1" destOrd="0" parTransId="{F31AD12F-4B24-44F1-9063-D671B4965FFC}" sibTransId="{F3B24B8A-135B-4532-B065-9C74EC90E6D7}"/>
    <dgm:cxn modelId="{9D3AAA90-CA44-4533-9E7C-275633A9A0FB}" type="presOf" srcId="{22FD3DFB-891F-4AEA-818E-9F3FAE4C96A0}" destId="{BB5DC3AF-D454-400D-8E6B-006B05DA95A4}" srcOrd="0" destOrd="0" presId="urn:microsoft.com/office/officeart/2018/5/layout/CenteredIconLabelDescriptionList"/>
    <dgm:cxn modelId="{5F927B97-C856-452A-BB36-C690D58F8F65}" type="presOf" srcId="{3F79FA89-12DF-4416-98F6-4C332B08C8BF}" destId="{4E95FCC5-BE36-4D66-AEB9-0EC2F2D096E4}" srcOrd="0" destOrd="2" presId="urn:microsoft.com/office/officeart/2018/5/layout/CenteredIconLabelDescriptionList"/>
    <dgm:cxn modelId="{20FC0198-79CB-4000-83E8-C264A3AA04ED}" srcId="{159E306F-74C5-4E94-B8B1-516F3A034E83}" destId="{3F0A9141-7678-4204-9865-C415703095C8}" srcOrd="2" destOrd="0" parTransId="{9170DBFE-4B5A-4C5D-B12F-1CC3A17D5E52}" sibTransId="{0913E852-2594-41AD-9A48-ED4E8891E7E0}"/>
    <dgm:cxn modelId="{5E9BD499-4B2E-4FFA-9326-D0F19A30611C}" type="presOf" srcId="{3330B8B9-9ECA-4F24-A2DA-74B90EBB0429}" destId="{71B3E4B8-AC3A-4FCE-9D19-49C2BFCCFEAC}" srcOrd="0" destOrd="2" presId="urn:microsoft.com/office/officeart/2018/5/layout/CenteredIconLabelDescriptionList"/>
    <dgm:cxn modelId="{ADF6B09C-5A37-45B4-AFCB-D091B06B4818}" type="presOf" srcId="{64E14287-7588-461D-9043-B49343975E1B}" destId="{50AE205A-48DF-4E82-9CDC-BF324A857930}" srcOrd="0" destOrd="0" presId="urn:microsoft.com/office/officeart/2018/5/layout/CenteredIconLabelDescriptionList"/>
    <dgm:cxn modelId="{40B421A1-35B9-405E-8455-401A2D942F96}" type="presOf" srcId="{27E4DA61-0135-4BB8-A7E6-A13237EA4105}" destId="{4E95FCC5-BE36-4D66-AEB9-0EC2F2D096E4}" srcOrd="0" destOrd="1" presId="urn:microsoft.com/office/officeart/2018/5/layout/CenteredIconLabelDescriptionList"/>
    <dgm:cxn modelId="{0E74B8A1-44B9-40E4-BDB9-DCA24504F19C}" srcId="{A8D1EF6B-0BB8-4F01-BB3C-8B8506E99F17}" destId="{0AE86FEE-A0E9-44EF-AA22-F0B6A4805283}" srcOrd="0" destOrd="0" parTransId="{C9D7A58A-3B20-41B5-8A73-1116872F1165}" sibTransId="{860EC545-C1BC-4B64-8D00-D4E6FA87DE3A}"/>
    <dgm:cxn modelId="{4AC955A3-656E-4899-91A0-2915B88FE3AE}" type="presOf" srcId="{DA395083-F1B0-4D30-AEE6-AA282F75EF57}" destId="{4D13DEC7-A3B3-474B-8891-FECDFB0A14C2}" srcOrd="0" destOrd="2" presId="urn:microsoft.com/office/officeart/2018/5/layout/CenteredIconLabelDescriptionList"/>
    <dgm:cxn modelId="{B1FE62A5-621C-4252-A955-B9C0DE2B5239}" srcId="{159E306F-74C5-4E94-B8B1-516F3A034E83}" destId="{3681B9E6-B0EB-4475-A61D-E5EB3C32C6C4}" srcOrd="3" destOrd="0" parTransId="{8B6A7D94-F143-417D-8B35-4FA297B20E10}" sibTransId="{AA79D43D-E334-4869-97C5-6C17D1082864}"/>
    <dgm:cxn modelId="{CF8E0EBE-A463-4EAD-A816-AC4426783547}" type="presOf" srcId="{159E306F-74C5-4E94-B8B1-516F3A034E83}" destId="{00A3B6A7-6447-4850-9738-EE249C90D483}" srcOrd="0" destOrd="0" presId="urn:microsoft.com/office/officeart/2018/5/layout/CenteredIconLabelDescriptionList"/>
    <dgm:cxn modelId="{035663BF-3B7C-4352-A1B8-8F91E758BAD2}" type="presOf" srcId="{74CF40F2-B0E0-45DD-82BD-1EB03E352FD4}" destId="{71B3E4B8-AC3A-4FCE-9D19-49C2BFCCFEAC}" srcOrd="0" destOrd="4" presId="urn:microsoft.com/office/officeart/2018/5/layout/CenteredIconLabelDescriptionList"/>
    <dgm:cxn modelId="{DA97EECA-9FE9-4AEB-887F-F715717B7FCC}" type="presOf" srcId="{4225F4FE-CAE4-4E2C-B626-C83D895593FB}" destId="{4D13DEC7-A3B3-474B-8891-FECDFB0A14C2}" srcOrd="0" destOrd="0" presId="urn:microsoft.com/office/officeart/2018/5/layout/CenteredIconLabelDescriptionList"/>
    <dgm:cxn modelId="{860621CB-22DB-4682-BE41-AEDF82777970}" srcId="{3F0A9141-7678-4204-9865-C415703095C8}" destId="{27E4DA61-0135-4BB8-A7E6-A13237EA4105}" srcOrd="1" destOrd="0" parTransId="{9FF65987-961A-4AF3-BBDB-6C50E73C4973}" sibTransId="{2671169B-5C99-43C0-B7EB-8C2E83832C21}"/>
    <dgm:cxn modelId="{1647E2D1-4465-4D7F-9602-02FAF1C87A45}" type="presOf" srcId="{8DE80500-B38E-4D37-B93D-B32356D71404}" destId="{4D13DEC7-A3B3-474B-8891-FECDFB0A14C2}" srcOrd="0" destOrd="1" presId="urn:microsoft.com/office/officeart/2018/5/layout/CenteredIconLabelDescriptionList"/>
    <dgm:cxn modelId="{546A2BD3-6412-4A57-BEE4-2C52781AA0A9}" type="presOf" srcId="{5AE1BA7B-9FB2-4A26-A24B-422043EFF09B}" destId="{50AE205A-48DF-4E82-9CDC-BF324A857930}" srcOrd="0" destOrd="1" presId="urn:microsoft.com/office/officeart/2018/5/layout/CenteredIconLabelDescriptionList"/>
    <dgm:cxn modelId="{17C90DD5-6BA8-4CD5-BDC9-8BB52060F096}" srcId="{3F0A9141-7678-4204-9865-C415703095C8}" destId="{3F79FA89-12DF-4416-98F6-4C332B08C8BF}" srcOrd="2" destOrd="0" parTransId="{F1CF2CF5-8233-46FD-AF6B-2C4E94C66FE0}" sibTransId="{04F21F9A-BC8E-427B-BA02-D1500FAE3A16}"/>
    <dgm:cxn modelId="{4E6AEBDE-E8CC-4515-AB57-4060E9EC7607}" srcId="{3681B9E6-B0EB-4475-A61D-E5EB3C32C6C4}" destId="{DA395083-F1B0-4D30-AEE6-AA282F75EF57}" srcOrd="2" destOrd="0" parTransId="{18B4F89C-C0C9-416C-BCBD-E91A748F32FB}" sibTransId="{0313E3FF-42D0-4B40-9E07-767C8871ACFA}"/>
    <dgm:cxn modelId="{D31614E0-A91B-4D58-B414-AC4C0908342E}" type="presOf" srcId="{C78E8990-29C3-46F2-8434-0884F4050CFB}" destId="{4E95FCC5-BE36-4D66-AEB9-0EC2F2D096E4}" srcOrd="0" destOrd="3" presId="urn:microsoft.com/office/officeart/2018/5/layout/CenteredIconLabelDescriptionList"/>
    <dgm:cxn modelId="{4E8C49E3-53B7-474E-83D1-E440AC3F6C44}" srcId="{159E306F-74C5-4E94-B8B1-516F3A034E83}" destId="{83C41F1C-F28D-436F-89AA-02FE9C6E3056}" srcOrd="0" destOrd="0" parTransId="{461C18D8-45FC-4CD2-A247-AB137332BEB0}" sibTransId="{DA2D2146-B1E7-4F18-B4FA-71D820013472}"/>
    <dgm:cxn modelId="{F44FD8E5-ED27-48CA-9BA7-9B48F5C18F8F}" type="presOf" srcId="{83C41F1C-F28D-436F-89AA-02FE9C6E3056}" destId="{25C9333B-B32D-4AC3-92F8-3E613640C2FF}" srcOrd="0" destOrd="0" presId="urn:microsoft.com/office/officeart/2018/5/layout/CenteredIconLabelDescriptionList"/>
    <dgm:cxn modelId="{8E8762E6-CEBA-492D-9B9F-D21D81F1F3C9}" type="presOf" srcId="{2F5B3DEC-7B3F-4A6B-A482-13F4BD162E5F}" destId="{40393008-44C9-46AB-9255-54B7BD832BFB}" srcOrd="0" destOrd="1" presId="urn:microsoft.com/office/officeart/2018/5/layout/CenteredIconLabelDescriptionList"/>
    <dgm:cxn modelId="{95F2BAEB-B738-4442-8BE6-22AF94B386C0}" type="presOf" srcId="{FA3C355C-FE8D-48E3-A1AF-D0748F87EC4B}" destId="{40393008-44C9-46AB-9255-54B7BD832BFB}" srcOrd="0" destOrd="0" presId="urn:microsoft.com/office/officeart/2018/5/layout/CenteredIconLabelDescriptionList"/>
    <dgm:cxn modelId="{E14C62F0-01E4-47FF-8445-2686C0114D3B}" srcId="{159E306F-74C5-4E94-B8B1-516F3A034E83}" destId="{A8D1EF6B-0BB8-4F01-BB3C-8B8506E99F17}" srcOrd="1" destOrd="0" parTransId="{B81DE70C-3AE2-45F8-85F1-E57C93B5B15B}" sibTransId="{EE02A862-8C3F-41C2-BAE9-BA872283FCBF}"/>
    <dgm:cxn modelId="{DA8E41F4-AFCD-49B1-9B66-19ACF84C45AB}" srcId="{159E306F-74C5-4E94-B8B1-516F3A034E83}" destId="{22FD3DFB-891F-4AEA-818E-9F3FAE4C96A0}" srcOrd="4" destOrd="0" parTransId="{83678133-818D-4A6D-B26D-52ACCB07BC2A}" sibTransId="{484979D6-93C1-4D8F-8374-6BBBD1733FFE}"/>
    <dgm:cxn modelId="{4C99D5F7-8971-4648-9E4A-CF08B5BAF458}" type="presOf" srcId="{3681B9E6-B0EB-4475-A61D-E5EB3C32C6C4}" destId="{484C0D81-66B3-42F8-B7B2-6DCF67115045}" srcOrd="0" destOrd="0" presId="urn:microsoft.com/office/officeart/2018/5/layout/CenteredIconLabelDescriptionList"/>
    <dgm:cxn modelId="{F4D6B9FC-143D-42E2-9BAA-5F797EA87A2A}" type="presOf" srcId="{3F0A9141-7678-4204-9865-C415703095C8}" destId="{2A11E2A4-401A-4A1A-914F-1C692DD50E4D}" srcOrd="0" destOrd="0" presId="urn:microsoft.com/office/officeart/2018/5/layout/CenteredIconLabelDescriptionList"/>
    <dgm:cxn modelId="{2F00B10E-4AD4-4292-B412-B318BA9B8F67}" type="presParOf" srcId="{00A3B6A7-6447-4850-9738-EE249C90D483}" destId="{1A1E9623-C2A4-4B1D-A7DC-60B38DD9863D}" srcOrd="0" destOrd="0" presId="urn:microsoft.com/office/officeart/2018/5/layout/CenteredIconLabelDescriptionList"/>
    <dgm:cxn modelId="{5D4E2E94-8545-45CF-99A7-D426A4425347}" type="presParOf" srcId="{1A1E9623-C2A4-4B1D-A7DC-60B38DD9863D}" destId="{D49C92B0-C944-4AF3-A8F1-D384E595F9AB}" srcOrd="0" destOrd="0" presId="urn:microsoft.com/office/officeart/2018/5/layout/CenteredIconLabelDescriptionList"/>
    <dgm:cxn modelId="{5A996C35-8FCD-43BA-A3B9-5CAFC427A2C6}" type="presParOf" srcId="{1A1E9623-C2A4-4B1D-A7DC-60B38DD9863D}" destId="{835FB4ED-5F44-47BA-B398-EC227D5A0DCC}" srcOrd="1" destOrd="0" presId="urn:microsoft.com/office/officeart/2018/5/layout/CenteredIconLabelDescriptionList"/>
    <dgm:cxn modelId="{E18BA46C-A59E-4AE7-9EB0-B343102D970F}" type="presParOf" srcId="{1A1E9623-C2A4-4B1D-A7DC-60B38DD9863D}" destId="{25C9333B-B32D-4AC3-92F8-3E613640C2FF}" srcOrd="2" destOrd="0" presId="urn:microsoft.com/office/officeart/2018/5/layout/CenteredIconLabelDescriptionList"/>
    <dgm:cxn modelId="{3DB3D105-E2D3-42C0-BDBF-13E0465328CB}" type="presParOf" srcId="{1A1E9623-C2A4-4B1D-A7DC-60B38DD9863D}" destId="{9F705176-2868-4C55-8D1C-763998EB312D}" srcOrd="3" destOrd="0" presId="urn:microsoft.com/office/officeart/2018/5/layout/CenteredIconLabelDescriptionList"/>
    <dgm:cxn modelId="{0F614C91-5207-4D57-A2CB-EDCDB7362FB1}" type="presParOf" srcId="{1A1E9623-C2A4-4B1D-A7DC-60B38DD9863D}" destId="{40393008-44C9-46AB-9255-54B7BD832BFB}" srcOrd="4" destOrd="0" presId="urn:microsoft.com/office/officeart/2018/5/layout/CenteredIconLabelDescriptionList"/>
    <dgm:cxn modelId="{273A19FD-5CBA-44C9-A9A4-52F115F680D3}" type="presParOf" srcId="{00A3B6A7-6447-4850-9738-EE249C90D483}" destId="{F7AF3999-8813-4865-832A-82420FF428CD}" srcOrd="1" destOrd="0" presId="urn:microsoft.com/office/officeart/2018/5/layout/CenteredIconLabelDescriptionList"/>
    <dgm:cxn modelId="{88DDBE50-FAA9-4757-831B-6217049F44F9}" type="presParOf" srcId="{00A3B6A7-6447-4850-9738-EE249C90D483}" destId="{D90F1331-4136-4DDC-B491-DD061033E5BB}" srcOrd="2" destOrd="0" presId="urn:microsoft.com/office/officeart/2018/5/layout/CenteredIconLabelDescriptionList"/>
    <dgm:cxn modelId="{3E5CF69A-8FE7-42C4-9CDD-184EEDB651EF}" type="presParOf" srcId="{D90F1331-4136-4DDC-B491-DD061033E5BB}" destId="{7726DB75-DBC8-4AC9-8B49-A35C050EDABC}" srcOrd="0" destOrd="0" presId="urn:microsoft.com/office/officeart/2018/5/layout/CenteredIconLabelDescriptionList"/>
    <dgm:cxn modelId="{E9A343D8-7E50-47F7-8D86-F141623051EB}" type="presParOf" srcId="{D90F1331-4136-4DDC-B491-DD061033E5BB}" destId="{E023C7CF-494A-45F4-A40F-29B20BB25FA6}" srcOrd="1" destOrd="0" presId="urn:microsoft.com/office/officeart/2018/5/layout/CenteredIconLabelDescriptionList"/>
    <dgm:cxn modelId="{D215DE00-CB24-4116-B159-F3C68589AD07}" type="presParOf" srcId="{D90F1331-4136-4DDC-B491-DD061033E5BB}" destId="{DE47FA22-23C7-40B6-BD10-BF2D893D1837}" srcOrd="2" destOrd="0" presId="urn:microsoft.com/office/officeart/2018/5/layout/CenteredIconLabelDescriptionList"/>
    <dgm:cxn modelId="{CC7D31C2-17DA-430A-8A5B-9192126BBE37}" type="presParOf" srcId="{D90F1331-4136-4DDC-B491-DD061033E5BB}" destId="{BA4AAC21-97E9-437B-9355-DC4AFA8345DD}" srcOrd="3" destOrd="0" presId="urn:microsoft.com/office/officeart/2018/5/layout/CenteredIconLabelDescriptionList"/>
    <dgm:cxn modelId="{8D9843BF-71C6-4EA4-8828-C5BE499237EE}" type="presParOf" srcId="{D90F1331-4136-4DDC-B491-DD061033E5BB}" destId="{71B3E4B8-AC3A-4FCE-9D19-49C2BFCCFEAC}" srcOrd="4" destOrd="0" presId="urn:microsoft.com/office/officeart/2018/5/layout/CenteredIconLabelDescriptionList"/>
    <dgm:cxn modelId="{E3EC0240-FF78-4D3F-87FB-D8AD7B106E71}" type="presParOf" srcId="{00A3B6A7-6447-4850-9738-EE249C90D483}" destId="{26953497-A7A0-47E4-B3CB-C069EB683BCA}" srcOrd="3" destOrd="0" presId="urn:microsoft.com/office/officeart/2018/5/layout/CenteredIconLabelDescriptionList"/>
    <dgm:cxn modelId="{5C34DA6F-3F4B-43F6-9163-C38F3841440C}" type="presParOf" srcId="{00A3B6A7-6447-4850-9738-EE249C90D483}" destId="{8A0914A3-4A2C-4F19-A66D-83013992A3CC}" srcOrd="4" destOrd="0" presId="urn:microsoft.com/office/officeart/2018/5/layout/CenteredIconLabelDescriptionList"/>
    <dgm:cxn modelId="{D4955B63-E429-4416-9F2D-CF04C89E658B}" type="presParOf" srcId="{8A0914A3-4A2C-4F19-A66D-83013992A3CC}" destId="{5CD9D9A9-31F4-4D83-9099-5671E3E79677}" srcOrd="0" destOrd="0" presId="urn:microsoft.com/office/officeart/2018/5/layout/CenteredIconLabelDescriptionList"/>
    <dgm:cxn modelId="{63B0B118-1B27-4F63-B97D-E74E081A9116}" type="presParOf" srcId="{8A0914A3-4A2C-4F19-A66D-83013992A3CC}" destId="{E188A072-6E15-4327-8A74-C4A0D2E6CB22}" srcOrd="1" destOrd="0" presId="urn:microsoft.com/office/officeart/2018/5/layout/CenteredIconLabelDescriptionList"/>
    <dgm:cxn modelId="{F55D69D1-4143-4146-83AC-DF3FF85DF6B9}" type="presParOf" srcId="{8A0914A3-4A2C-4F19-A66D-83013992A3CC}" destId="{2A11E2A4-401A-4A1A-914F-1C692DD50E4D}" srcOrd="2" destOrd="0" presId="urn:microsoft.com/office/officeart/2018/5/layout/CenteredIconLabelDescriptionList"/>
    <dgm:cxn modelId="{9D6010F8-E6BE-4B27-B266-9C1B0ACA4E45}" type="presParOf" srcId="{8A0914A3-4A2C-4F19-A66D-83013992A3CC}" destId="{1B35E91D-8354-4498-BBD9-E6464C083AF1}" srcOrd="3" destOrd="0" presId="urn:microsoft.com/office/officeart/2018/5/layout/CenteredIconLabelDescriptionList"/>
    <dgm:cxn modelId="{62C7F26D-4510-4C8E-8912-8A10938F9148}" type="presParOf" srcId="{8A0914A3-4A2C-4F19-A66D-83013992A3CC}" destId="{4E95FCC5-BE36-4D66-AEB9-0EC2F2D096E4}" srcOrd="4" destOrd="0" presId="urn:microsoft.com/office/officeart/2018/5/layout/CenteredIconLabelDescriptionList"/>
    <dgm:cxn modelId="{C5430999-7627-4160-933E-BB55AF58AA46}" type="presParOf" srcId="{00A3B6A7-6447-4850-9738-EE249C90D483}" destId="{E2001713-9479-4DB7-976C-FB60E0C713DC}" srcOrd="5" destOrd="0" presId="urn:microsoft.com/office/officeart/2018/5/layout/CenteredIconLabelDescriptionList"/>
    <dgm:cxn modelId="{A17E8723-8634-4F25-91E4-DADE1B3400B7}" type="presParOf" srcId="{00A3B6A7-6447-4850-9738-EE249C90D483}" destId="{450299D9-C7A0-43B6-BEBC-0D9C1FDE1479}" srcOrd="6" destOrd="0" presId="urn:microsoft.com/office/officeart/2018/5/layout/CenteredIconLabelDescriptionList"/>
    <dgm:cxn modelId="{FC35FDD6-E5B2-4C4F-89CB-CB584DFFCF39}" type="presParOf" srcId="{450299D9-C7A0-43B6-BEBC-0D9C1FDE1479}" destId="{EDA2B814-59C6-4785-9BE9-49187C15A060}" srcOrd="0" destOrd="0" presId="urn:microsoft.com/office/officeart/2018/5/layout/CenteredIconLabelDescriptionList"/>
    <dgm:cxn modelId="{3AE638AD-990D-413B-B7EC-7287D499DD2C}" type="presParOf" srcId="{450299D9-C7A0-43B6-BEBC-0D9C1FDE1479}" destId="{3C91ADD4-C252-43EE-A7A8-3EAC8CA79F95}" srcOrd="1" destOrd="0" presId="urn:microsoft.com/office/officeart/2018/5/layout/CenteredIconLabelDescriptionList"/>
    <dgm:cxn modelId="{F560AB0F-5856-4B49-B6CC-84D590824C40}" type="presParOf" srcId="{450299D9-C7A0-43B6-BEBC-0D9C1FDE1479}" destId="{484C0D81-66B3-42F8-B7B2-6DCF67115045}" srcOrd="2" destOrd="0" presId="urn:microsoft.com/office/officeart/2018/5/layout/CenteredIconLabelDescriptionList"/>
    <dgm:cxn modelId="{E3E55F38-7400-4A25-93F5-528CD45EE5D1}" type="presParOf" srcId="{450299D9-C7A0-43B6-BEBC-0D9C1FDE1479}" destId="{57BA37A6-C660-4090-B7FE-4ED1052166EC}" srcOrd="3" destOrd="0" presId="urn:microsoft.com/office/officeart/2018/5/layout/CenteredIconLabelDescriptionList"/>
    <dgm:cxn modelId="{FFA8531E-F7D8-4BF0-822F-CE8A173A1EA6}" type="presParOf" srcId="{450299D9-C7A0-43B6-BEBC-0D9C1FDE1479}" destId="{4D13DEC7-A3B3-474B-8891-FECDFB0A14C2}" srcOrd="4" destOrd="0" presId="urn:microsoft.com/office/officeart/2018/5/layout/CenteredIconLabelDescriptionList"/>
    <dgm:cxn modelId="{47C6B65F-A31A-4AED-AA50-6B15B10141E2}" type="presParOf" srcId="{00A3B6A7-6447-4850-9738-EE249C90D483}" destId="{81AF773C-DBC2-48B1-BE0A-CBA59AEA5BF4}" srcOrd="7" destOrd="0" presId="urn:microsoft.com/office/officeart/2018/5/layout/CenteredIconLabelDescriptionList"/>
    <dgm:cxn modelId="{03E3D7AF-6DB3-498D-8D56-16E579F82C40}" type="presParOf" srcId="{00A3B6A7-6447-4850-9738-EE249C90D483}" destId="{65FBF5DA-5CBE-4F1D-B7E0-7F6599C7577A}" srcOrd="8" destOrd="0" presId="urn:microsoft.com/office/officeart/2018/5/layout/CenteredIconLabelDescriptionList"/>
    <dgm:cxn modelId="{22C516C7-6A8A-45BA-BB37-84EE62C2AF45}" type="presParOf" srcId="{65FBF5DA-5CBE-4F1D-B7E0-7F6599C7577A}" destId="{E17276F5-2A69-49D9-AD16-6124E902E4BD}" srcOrd="0" destOrd="0" presId="urn:microsoft.com/office/officeart/2018/5/layout/CenteredIconLabelDescriptionList"/>
    <dgm:cxn modelId="{C750EE19-FDCC-410A-9D6E-67C7FD2E1F9E}" type="presParOf" srcId="{65FBF5DA-5CBE-4F1D-B7E0-7F6599C7577A}" destId="{EA2DDFF1-1F70-4ADE-9125-A2B9E9FD667C}" srcOrd="1" destOrd="0" presId="urn:microsoft.com/office/officeart/2018/5/layout/CenteredIconLabelDescriptionList"/>
    <dgm:cxn modelId="{D094E2CB-E985-4230-8ADD-8852AF6967C8}" type="presParOf" srcId="{65FBF5DA-5CBE-4F1D-B7E0-7F6599C7577A}" destId="{BB5DC3AF-D454-400D-8E6B-006B05DA95A4}" srcOrd="2" destOrd="0" presId="urn:microsoft.com/office/officeart/2018/5/layout/CenteredIconLabelDescriptionList"/>
    <dgm:cxn modelId="{5F63041D-FC3E-4B5F-89B2-27B4232E4E20}" type="presParOf" srcId="{65FBF5DA-5CBE-4F1D-B7E0-7F6599C7577A}" destId="{AECB319B-9A33-48C2-AE22-2E4CA7C6609B}" srcOrd="3" destOrd="0" presId="urn:microsoft.com/office/officeart/2018/5/layout/CenteredIconLabelDescriptionList"/>
    <dgm:cxn modelId="{53B8DAAE-1BC3-431D-8BBB-7F23BB0BBA7F}" type="presParOf" srcId="{65FBF5DA-5CBE-4F1D-B7E0-7F6599C7577A}" destId="{50AE205A-48DF-4E82-9CDC-BF324A85793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1D0ED2-818F-4B1F-81D6-90072D79B9D3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12380FF-60B2-4554-9BCE-8530C47D6132}">
      <dgm:prSet custT="1"/>
      <dgm:spPr/>
      <dgm:t>
        <a:bodyPr/>
        <a:lstStyle/>
        <a:p>
          <a:r>
            <a:rPr lang="de-DE" sz="4400"/>
            <a:t>Objectives</a:t>
          </a:r>
          <a:endParaRPr lang="en-US" sz="4400" dirty="0"/>
        </a:p>
      </dgm:t>
    </dgm:pt>
    <dgm:pt modelId="{03304AFA-CFD7-4CBC-B95D-241A82CA8B59}" type="parTrans" cxnId="{F45D3813-B0C9-4A20-BB09-DA334BE74B62}">
      <dgm:prSet/>
      <dgm:spPr/>
      <dgm:t>
        <a:bodyPr/>
        <a:lstStyle/>
        <a:p>
          <a:endParaRPr lang="en-US"/>
        </a:p>
      </dgm:t>
    </dgm:pt>
    <dgm:pt modelId="{83AA7580-A5FA-40A2-B68A-D2A23FA124DF}" type="sibTrans" cxnId="{F45D3813-B0C9-4A20-BB09-DA334BE74B62}">
      <dgm:prSet/>
      <dgm:spPr/>
      <dgm:t>
        <a:bodyPr/>
        <a:lstStyle/>
        <a:p>
          <a:endParaRPr lang="en-US"/>
        </a:p>
      </dgm:t>
    </dgm:pt>
    <dgm:pt modelId="{AA59F71F-17EE-4AB7-BC14-00313DD0FB79}">
      <dgm:prSet custT="1"/>
      <dgm:spPr/>
      <dgm:t>
        <a:bodyPr/>
        <a:lstStyle/>
        <a:p>
          <a:r>
            <a:rPr lang="de-DE" sz="2800"/>
            <a:t>Possible implementation for Groovy and PHP</a:t>
          </a:r>
          <a:endParaRPr lang="en-US" sz="2800" dirty="0"/>
        </a:p>
      </dgm:t>
    </dgm:pt>
    <dgm:pt modelId="{A343B05E-FF65-4858-945D-2D5A720CA640}" type="parTrans" cxnId="{33F334A4-06CE-4CE8-9D41-BD816CDA3723}">
      <dgm:prSet/>
      <dgm:spPr/>
      <dgm:t>
        <a:bodyPr/>
        <a:lstStyle/>
        <a:p>
          <a:endParaRPr lang="en-US"/>
        </a:p>
      </dgm:t>
    </dgm:pt>
    <dgm:pt modelId="{5418EF2E-220F-441A-901D-8FBC4FA952BD}" type="sibTrans" cxnId="{33F334A4-06CE-4CE8-9D41-BD816CDA3723}">
      <dgm:prSet/>
      <dgm:spPr/>
      <dgm:t>
        <a:bodyPr/>
        <a:lstStyle/>
        <a:p>
          <a:endParaRPr lang="en-US"/>
        </a:p>
      </dgm:t>
    </dgm:pt>
    <dgm:pt modelId="{A8E180DA-E556-40D2-9306-107AAC7D41F7}">
      <dgm:prSet custT="1"/>
      <dgm:spPr/>
      <dgm:t>
        <a:bodyPr/>
        <a:lstStyle/>
        <a:p>
          <a:r>
            <a:rPr lang="de-DE" sz="2800" dirty="0"/>
            <a:t>Set </a:t>
          </a:r>
          <a:r>
            <a:rPr lang="de-DE" sz="2800" dirty="0" err="1"/>
            <a:t>up</a:t>
          </a:r>
          <a:r>
            <a:rPr lang="de-DE" sz="2800" dirty="0"/>
            <a:t> </a:t>
          </a:r>
          <a:r>
            <a:rPr lang="en-US" sz="2800" noProof="0" dirty="0"/>
            <a:t>development</a:t>
          </a:r>
          <a:r>
            <a:rPr lang="de-DE" sz="2800" dirty="0"/>
            <a:t> </a:t>
          </a:r>
          <a:r>
            <a:rPr lang="de-DE" sz="2800" dirty="0" err="1"/>
            <a:t>environment</a:t>
          </a:r>
          <a:r>
            <a:rPr lang="de-DE" sz="2800" dirty="0"/>
            <a:t> (</a:t>
          </a:r>
          <a:r>
            <a:rPr lang="de-DE" sz="2800" dirty="0" err="1"/>
            <a:t>for</a:t>
          </a:r>
          <a:r>
            <a:rPr lang="de-DE" sz="2800" dirty="0"/>
            <a:t> </a:t>
          </a:r>
          <a:r>
            <a:rPr lang="de-DE" sz="2800" dirty="0" err="1"/>
            <a:t>testing</a:t>
          </a:r>
          <a:r>
            <a:rPr lang="de-DE" sz="2800" dirty="0"/>
            <a:t> and </a:t>
          </a:r>
          <a:r>
            <a:rPr lang="de-DE" sz="2800" dirty="0" err="1"/>
            <a:t>appliance</a:t>
          </a:r>
          <a:r>
            <a:rPr lang="de-DE" sz="2800" dirty="0"/>
            <a:t>)</a:t>
          </a:r>
          <a:endParaRPr lang="en-US" sz="2800" dirty="0"/>
        </a:p>
      </dgm:t>
    </dgm:pt>
    <dgm:pt modelId="{64B0B770-15C3-4805-9877-B674741E7865}" type="parTrans" cxnId="{31786EAE-EB34-4875-B0C1-48D89A1DBDB5}">
      <dgm:prSet/>
      <dgm:spPr/>
      <dgm:t>
        <a:bodyPr/>
        <a:lstStyle/>
        <a:p>
          <a:endParaRPr lang="en-US"/>
        </a:p>
      </dgm:t>
    </dgm:pt>
    <dgm:pt modelId="{503BC691-AA40-4C1E-BBB0-90980B6EC7B8}" type="sibTrans" cxnId="{31786EAE-EB34-4875-B0C1-48D89A1DBDB5}">
      <dgm:prSet/>
      <dgm:spPr/>
      <dgm:t>
        <a:bodyPr/>
        <a:lstStyle/>
        <a:p>
          <a:endParaRPr lang="en-US"/>
        </a:p>
      </dgm:t>
    </dgm:pt>
    <dgm:pt modelId="{8B97F63A-8F87-43B2-B6E7-8FC74A9A5752}">
      <dgm:prSet custT="1"/>
      <dgm:spPr/>
      <dgm:t>
        <a:bodyPr/>
        <a:lstStyle/>
        <a:p>
          <a:r>
            <a:rPr lang="de-DE" sz="4400" dirty="0" err="1"/>
            <a:t>Methodology</a:t>
          </a:r>
          <a:endParaRPr lang="en-US" sz="4400" dirty="0"/>
        </a:p>
      </dgm:t>
    </dgm:pt>
    <dgm:pt modelId="{8AC93BF6-C5E5-4630-84A2-D3ED5D165571}" type="parTrans" cxnId="{37DD793F-A23A-475A-971E-1DB8DF03C260}">
      <dgm:prSet/>
      <dgm:spPr/>
      <dgm:t>
        <a:bodyPr/>
        <a:lstStyle/>
        <a:p>
          <a:endParaRPr lang="en-US"/>
        </a:p>
      </dgm:t>
    </dgm:pt>
    <dgm:pt modelId="{DD607A3B-F17C-4F1C-AFF1-333BAC412B4C}" type="sibTrans" cxnId="{37DD793F-A23A-475A-971E-1DB8DF03C260}">
      <dgm:prSet/>
      <dgm:spPr/>
      <dgm:t>
        <a:bodyPr/>
        <a:lstStyle/>
        <a:p>
          <a:endParaRPr lang="en-US"/>
        </a:p>
      </dgm:t>
    </dgm:pt>
    <dgm:pt modelId="{1A9B0C51-4BD7-4053-9655-08F705B85F75}">
      <dgm:prSet custT="1"/>
      <dgm:spPr/>
      <dgm:t>
        <a:bodyPr/>
        <a:lstStyle/>
        <a:p>
          <a:r>
            <a:rPr lang="de-DE" sz="2800"/>
            <a:t>Literature review</a:t>
          </a:r>
          <a:endParaRPr lang="en-US" sz="2800" dirty="0"/>
        </a:p>
      </dgm:t>
    </dgm:pt>
    <dgm:pt modelId="{AFA1742E-4041-4202-8BD7-BA538A3B7CBE}" type="parTrans" cxnId="{E927ECF4-1479-4553-92FC-D69DF067A7B8}">
      <dgm:prSet/>
      <dgm:spPr/>
      <dgm:t>
        <a:bodyPr/>
        <a:lstStyle/>
        <a:p>
          <a:endParaRPr lang="en-US"/>
        </a:p>
      </dgm:t>
    </dgm:pt>
    <dgm:pt modelId="{E39ADB0E-00FD-4556-8141-A500F45D4044}" type="sibTrans" cxnId="{E927ECF4-1479-4553-92FC-D69DF067A7B8}">
      <dgm:prSet/>
      <dgm:spPr/>
      <dgm:t>
        <a:bodyPr/>
        <a:lstStyle/>
        <a:p>
          <a:endParaRPr lang="en-US"/>
        </a:p>
      </dgm:t>
    </dgm:pt>
    <dgm:pt modelId="{E4FE10AD-FFC9-46C4-B0CD-57495F1D011B}">
      <dgm:prSet custT="1"/>
      <dgm:spPr/>
      <dgm:t>
        <a:bodyPr/>
        <a:lstStyle/>
        <a:p>
          <a:r>
            <a:rPr lang="de-DE" sz="2800"/>
            <a:t>Practical installation guide</a:t>
          </a:r>
          <a:endParaRPr lang="en-US" sz="2800" dirty="0"/>
        </a:p>
      </dgm:t>
    </dgm:pt>
    <dgm:pt modelId="{3926618C-C058-430B-9943-9F481D6162B4}" type="parTrans" cxnId="{2C6ED35C-4A00-4048-BB24-085C6F44C56D}">
      <dgm:prSet/>
      <dgm:spPr/>
      <dgm:t>
        <a:bodyPr/>
        <a:lstStyle/>
        <a:p>
          <a:endParaRPr lang="en-US"/>
        </a:p>
      </dgm:t>
    </dgm:pt>
    <dgm:pt modelId="{F0C32E2B-C0BA-4CDD-8A9B-F64F153CB803}" type="sibTrans" cxnId="{2C6ED35C-4A00-4048-BB24-085C6F44C56D}">
      <dgm:prSet/>
      <dgm:spPr/>
      <dgm:t>
        <a:bodyPr/>
        <a:lstStyle/>
        <a:p>
          <a:endParaRPr lang="en-US"/>
        </a:p>
      </dgm:t>
    </dgm:pt>
    <dgm:pt modelId="{5067AB19-71C4-46E6-A375-C2156B52E28C}">
      <dgm:prSet custT="1"/>
      <dgm:spPr/>
      <dgm:t>
        <a:bodyPr/>
        <a:lstStyle/>
        <a:p>
          <a:r>
            <a:rPr lang="de-DE" sz="2800"/>
            <a:t>In-depth literature review</a:t>
          </a:r>
          <a:endParaRPr lang="en-US" sz="2800" dirty="0"/>
        </a:p>
      </dgm:t>
    </dgm:pt>
    <dgm:pt modelId="{6AD9644B-B745-45D2-ABFB-740F8FBBCA65}" type="parTrans" cxnId="{4BB44A70-A8E4-4A25-B4CF-C91A2FEA302A}">
      <dgm:prSet/>
      <dgm:spPr/>
      <dgm:t>
        <a:bodyPr/>
        <a:lstStyle/>
        <a:p>
          <a:endParaRPr lang="en-US"/>
        </a:p>
      </dgm:t>
    </dgm:pt>
    <dgm:pt modelId="{3F00C09C-A6CE-4F11-9EA2-189F11A24283}" type="sibTrans" cxnId="{4BB44A70-A8E4-4A25-B4CF-C91A2FEA302A}">
      <dgm:prSet/>
      <dgm:spPr/>
      <dgm:t>
        <a:bodyPr/>
        <a:lstStyle/>
        <a:p>
          <a:endParaRPr lang="en-US"/>
        </a:p>
      </dgm:t>
    </dgm:pt>
    <dgm:pt modelId="{8DCDF9A0-8AF3-4E64-85B9-F5D5D29B3C9A}">
      <dgm:prSet custT="1"/>
      <dgm:spPr/>
      <dgm:t>
        <a:bodyPr/>
        <a:lstStyle/>
        <a:p>
          <a:r>
            <a:rPr lang="de-DE" sz="4400"/>
            <a:t>Structure</a:t>
          </a:r>
          <a:endParaRPr lang="en-US" sz="4400"/>
        </a:p>
      </dgm:t>
    </dgm:pt>
    <dgm:pt modelId="{F98ADF38-1648-4352-A8AE-622D2AD192BD}" type="parTrans" cxnId="{681E44F7-E116-4614-BB4C-82EEFA9A1AE2}">
      <dgm:prSet/>
      <dgm:spPr/>
      <dgm:t>
        <a:bodyPr/>
        <a:lstStyle/>
        <a:p>
          <a:endParaRPr lang="en-US"/>
        </a:p>
      </dgm:t>
    </dgm:pt>
    <dgm:pt modelId="{A3313805-21DC-4678-BEAB-3BE416351E30}" type="sibTrans" cxnId="{681E44F7-E116-4614-BB4C-82EEFA9A1AE2}">
      <dgm:prSet/>
      <dgm:spPr/>
      <dgm:t>
        <a:bodyPr/>
        <a:lstStyle/>
        <a:p>
          <a:endParaRPr lang="en-US"/>
        </a:p>
      </dgm:t>
    </dgm:pt>
    <dgm:pt modelId="{B85C0312-2A51-4826-8A0E-7E524EF5BC04}">
      <dgm:prSet custT="1"/>
      <dgm:spPr/>
      <dgm:t>
        <a:bodyPr/>
        <a:lstStyle/>
        <a:p>
          <a:r>
            <a:rPr lang="de-DE" sz="2800"/>
            <a:t>Theoretical background</a:t>
          </a:r>
          <a:endParaRPr lang="en-US" sz="2800" dirty="0"/>
        </a:p>
      </dgm:t>
    </dgm:pt>
    <dgm:pt modelId="{FE380A23-3F80-4152-B556-ADFAE150338E}" type="parTrans" cxnId="{19192BD6-A931-43D4-A608-5BACB5809F60}">
      <dgm:prSet/>
      <dgm:spPr/>
      <dgm:t>
        <a:bodyPr/>
        <a:lstStyle/>
        <a:p>
          <a:endParaRPr lang="en-US"/>
        </a:p>
      </dgm:t>
    </dgm:pt>
    <dgm:pt modelId="{C0C9CBF1-685F-40DC-86B0-29195145D1DF}" type="sibTrans" cxnId="{19192BD6-A931-43D4-A608-5BACB5809F60}">
      <dgm:prSet/>
      <dgm:spPr/>
      <dgm:t>
        <a:bodyPr/>
        <a:lstStyle/>
        <a:p>
          <a:endParaRPr lang="en-US"/>
        </a:p>
      </dgm:t>
    </dgm:pt>
    <dgm:pt modelId="{DCCC80CC-129C-4E49-8352-21400F192233}">
      <dgm:prSet custT="1"/>
      <dgm:spPr/>
      <dgm:t>
        <a:bodyPr/>
        <a:lstStyle/>
        <a:p>
          <a:r>
            <a:rPr lang="de-DE" sz="2800"/>
            <a:t>Installation guideline</a:t>
          </a:r>
          <a:endParaRPr lang="en-US" sz="2800" dirty="0"/>
        </a:p>
      </dgm:t>
    </dgm:pt>
    <dgm:pt modelId="{83CD1E80-1026-4155-87A0-6CC9EBAAA660}" type="parTrans" cxnId="{0674979A-4E4C-4983-BF90-77B669B2026C}">
      <dgm:prSet/>
      <dgm:spPr/>
      <dgm:t>
        <a:bodyPr/>
        <a:lstStyle/>
        <a:p>
          <a:endParaRPr lang="en-US"/>
        </a:p>
      </dgm:t>
    </dgm:pt>
    <dgm:pt modelId="{BFD77651-D722-4118-B5B2-74AC7B7612BC}" type="sibTrans" cxnId="{0674979A-4E4C-4983-BF90-77B669B2026C}">
      <dgm:prSet/>
      <dgm:spPr/>
      <dgm:t>
        <a:bodyPr/>
        <a:lstStyle/>
        <a:p>
          <a:endParaRPr lang="en-US"/>
        </a:p>
      </dgm:t>
    </dgm:pt>
    <dgm:pt modelId="{4E575519-F8DC-409E-AA12-E927C2BCC747}">
      <dgm:prSet custT="1"/>
      <dgm:spPr/>
      <dgm:t>
        <a:bodyPr/>
        <a:lstStyle/>
        <a:p>
          <a:r>
            <a:rPr lang="de-DE" sz="2800"/>
            <a:t>Nutshell examples</a:t>
          </a:r>
          <a:endParaRPr lang="en-US" sz="2800"/>
        </a:p>
      </dgm:t>
    </dgm:pt>
    <dgm:pt modelId="{50E85EA0-6896-4BA4-9082-57E2877F59E4}" type="parTrans" cxnId="{375EBC9F-E8BB-4FD9-A51B-4595C32826C1}">
      <dgm:prSet/>
      <dgm:spPr/>
      <dgm:t>
        <a:bodyPr/>
        <a:lstStyle/>
        <a:p>
          <a:endParaRPr lang="en-US"/>
        </a:p>
      </dgm:t>
    </dgm:pt>
    <dgm:pt modelId="{74D86EA1-6D94-45AC-8284-21945175336A}" type="sibTrans" cxnId="{375EBC9F-E8BB-4FD9-A51B-4595C32826C1}">
      <dgm:prSet/>
      <dgm:spPr/>
      <dgm:t>
        <a:bodyPr/>
        <a:lstStyle/>
        <a:p>
          <a:endParaRPr lang="en-US"/>
        </a:p>
      </dgm:t>
    </dgm:pt>
    <dgm:pt modelId="{CDEA6898-17B6-4A27-B10E-AC957703F607}">
      <dgm:prSet custT="1"/>
      <dgm:spPr/>
      <dgm:t>
        <a:bodyPr/>
        <a:lstStyle/>
        <a:p>
          <a:r>
            <a:rPr lang="de-DE" sz="2800"/>
            <a:t>Conclusion</a:t>
          </a:r>
          <a:endParaRPr lang="en-US" sz="2800"/>
        </a:p>
      </dgm:t>
    </dgm:pt>
    <dgm:pt modelId="{41281E90-CD3B-4501-BED0-B9B026F94331}" type="parTrans" cxnId="{B8AC96CC-71C8-4260-9CFE-CD845C6C71A6}">
      <dgm:prSet/>
      <dgm:spPr/>
      <dgm:t>
        <a:bodyPr/>
        <a:lstStyle/>
        <a:p>
          <a:endParaRPr lang="en-US"/>
        </a:p>
      </dgm:t>
    </dgm:pt>
    <dgm:pt modelId="{13324E38-6CDD-4EAF-AB23-94AE82CCD480}" type="sibTrans" cxnId="{B8AC96CC-71C8-4260-9CFE-CD845C6C71A6}">
      <dgm:prSet/>
      <dgm:spPr/>
      <dgm:t>
        <a:bodyPr/>
        <a:lstStyle/>
        <a:p>
          <a:endParaRPr lang="en-US"/>
        </a:p>
      </dgm:t>
    </dgm:pt>
    <dgm:pt modelId="{F37ECAAC-DFF0-C24E-8554-4407761B8A56}">
      <dgm:prSet custT="1"/>
      <dgm:spPr/>
      <dgm:t>
        <a:bodyPr/>
        <a:lstStyle/>
        <a:p>
          <a:r>
            <a:rPr lang="de-DE" sz="2800" dirty="0"/>
            <a:t>Outlook</a:t>
          </a:r>
          <a:endParaRPr lang="en-US" sz="2800" dirty="0"/>
        </a:p>
      </dgm:t>
    </dgm:pt>
    <dgm:pt modelId="{DD2D000A-CA09-DC40-9EAF-B11112493400}" type="parTrans" cxnId="{6BDE67C6-76E9-7E42-AA6F-488348282E28}">
      <dgm:prSet/>
      <dgm:spPr/>
      <dgm:t>
        <a:bodyPr/>
        <a:lstStyle/>
        <a:p>
          <a:endParaRPr lang="de-DE"/>
        </a:p>
      </dgm:t>
    </dgm:pt>
    <dgm:pt modelId="{6977C6D2-71ED-534D-8AFD-DA85BF0F3126}" type="sibTrans" cxnId="{6BDE67C6-76E9-7E42-AA6F-488348282E28}">
      <dgm:prSet/>
      <dgm:spPr/>
      <dgm:t>
        <a:bodyPr/>
        <a:lstStyle/>
        <a:p>
          <a:endParaRPr lang="de-DE"/>
        </a:p>
      </dgm:t>
    </dgm:pt>
    <dgm:pt modelId="{0E51E167-F98A-A64C-A8C2-D12C74FA44E3}" type="pres">
      <dgm:prSet presAssocID="{BD1D0ED2-818F-4B1F-81D6-90072D79B9D3}" presName="Name0" presStyleCnt="0">
        <dgm:presLayoutVars>
          <dgm:dir/>
          <dgm:animLvl val="lvl"/>
          <dgm:resizeHandles val="exact"/>
        </dgm:presLayoutVars>
      </dgm:prSet>
      <dgm:spPr/>
    </dgm:pt>
    <dgm:pt modelId="{80705ED2-3491-0F49-B5BB-7F7D8A323220}" type="pres">
      <dgm:prSet presAssocID="{812380FF-60B2-4554-9BCE-8530C47D6132}" presName="composite" presStyleCnt="0"/>
      <dgm:spPr/>
    </dgm:pt>
    <dgm:pt modelId="{F74EF568-3E4F-0244-B772-F170EF4ED739}" type="pres">
      <dgm:prSet presAssocID="{812380FF-60B2-4554-9BCE-8530C47D6132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A335ABF-440F-0B40-9AA3-21B7498D5745}" type="pres">
      <dgm:prSet presAssocID="{812380FF-60B2-4554-9BCE-8530C47D6132}" presName="desTx" presStyleLbl="revTx" presStyleIdx="0" presStyleCnt="3">
        <dgm:presLayoutVars>
          <dgm:bulletEnabled val="1"/>
        </dgm:presLayoutVars>
      </dgm:prSet>
      <dgm:spPr/>
    </dgm:pt>
    <dgm:pt modelId="{F715B2DC-4744-C844-9EEE-130608D9037E}" type="pres">
      <dgm:prSet presAssocID="{83AA7580-A5FA-40A2-B68A-D2A23FA124DF}" presName="space" presStyleCnt="0"/>
      <dgm:spPr/>
    </dgm:pt>
    <dgm:pt modelId="{9FE36E44-CC4E-3449-A1CC-F64129E13182}" type="pres">
      <dgm:prSet presAssocID="{8B97F63A-8F87-43B2-B6E7-8FC74A9A5752}" presName="composite" presStyleCnt="0"/>
      <dgm:spPr/>
    </dgm:pt>
    <dgm:pt modelId="{B6E4A928-0EF6-4340-9B8A-1AE2857B5836}" type="pres">
      <dgm:prSet presAssocID="{8B97F63A-8F87-43B2-B6E7-8FC74A9A575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C9D165E-F4ED-C544-8D4F-BC3A9BA87F84}" type="pres">
      <dgm:prSet presAssocID="{8B97F63A-8F87-43B2-B6E7-8FC74A9A5752}" presName="desTx" presStyleLbl="revTx" presStyleIdx="1" presStyleCnt="3">
        <dgm:presLayoutVars>
          <dgm:bulletEnabled val="1"/>
        </dgm:presLayoutVars>
      </dgm:prSet>
      <dgm:spPr/>
    </dgm:pt>
    <dgm:pt modelId="{C31E857F-5966-9341-A231-290FE3E491DB}" type="pres">
      <dgm:prSet presAssocID="{DD607A3B-F17C-4F1C-AFF1-333BAC412B4C}" presName="space" presStyleCnt="0"/>
      <dgm:spPr/>
    </dgm:pt>
    <dgm:pt modelId="{85F96CDE-51E8-E64B-9969-758C465E6772}" type="pres">
      <dgm:prSet presAssocID="{8DCDF9A0-8AF3-4E64-85B9-F5D5D29B3C9A}" presName="composite" presStyleCnt="0"/>
      <dgm:spPr/>
    </dgm:pt>
    <dgm:pt modelId="{8B3E187E-3600-2047-80C8-773BFBFD7447}" type="pres">
      <dgm:prSet presAssocID="{8DCDF9A0-8AF3-4E64-85B9-F5D5D29B3C9A}" presName="par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F1C4FD2-6579-C44B-9C73-696F7B766A0D}" type="pres">
      <dgm:prSet presAssocID="{8DCDF9A0-8AF3-4E64-85B9-F5D5D29B3C9A}" presName="desTx" presStyleLbl="revTx" presStyleIdx="2" presStyleCnt="3">
        <dgm:presLayoutVars>
          <dgm:bulletEnabled val="1"/>
        </dgm:presLayoutVars>
      </dgm:prSet>
      <dgm:spPr/>
    </dgm:pt>
  </dgm:ptLst>
  <dgm:cxnLst>
    <dgm:cxn modelId="{F45D3813-B0C9-4A20-BB09-DA334BE74B62}" srcId="{BD1D0ED2-818F-4B1F-81D6-90072D79B9D3}" destId="{812380FF-60B2-4554-9BCE-8530C47D6132}" srcOrd="0" destOrd="0" parTransId="{03304AFA-CFD7-4CBC-B95D-241A82CA8B59}" sibTransId="{83AA7580-A5FA-40A2-B68A-D2A23FA124DF}"/>
    <dgm:cxn modelId="{31AA1215-A2FE-C545-AA92-D96A48073E43}" type="presOf" srcId="{1A9B0C51-4BD7-4053-9655-08F705B85F75}" destId="{2C9D165E-F4ED-C544-8D4F-BC3A9BA87F84}" srcOrd="0" destOrd="0" presId="urn:microsoft.com/office/officeart/2005/8/layout/chevron1"/>
    <dgm:cxn modelId="{88569618-9E56-0C4F-B911-57A92A2B4233}" type="presOf" srcId="{8B97F63A-8F87-43B2-B6E7-8FC74A9A5752}" destId="{B6E4A928-0EF6-4340-9B8A-1AE2857B5836}" srcOrd="0" destOrd="0" presId="urn:microsoft.com/office/officeart/2005/8/layout/chevron1"/>
    <dgm:cxn modelId="{2E3E2523-AE0A-B942-96CF-2C89BF945788}" type="presOf" srcId="{DCCC80CC-129C-4E49-8352-21400F192233}" destId="{5F1C4FD2-6579-C44B-9C73-696F7B766A0D}" srcOrd="0" destOrd="1" presId="urn:microsoft.com/office/officeart/2005/8/layout/chevron1"/>
    <dgm:cxn modelId="{2B83EF25-39EB-5D44-99C2-30412A74E8F0}" type="presOf" srcId="{4E575519-F8DC-409E-AA12-E927C2BCC747}" destId="{5F1C4FD2-6579-C44B-9C73-696F7B766A0D}" srcOrd="0" destOrd="2" presId="urn:microsoft.com/office/officeart/2005/8/layout/chevron1"/>
    <dgm:cxn modelId="{37DD793F-A23A-475A-971E-1DB8DF03C260}" srcId="{BD1D0ED2-818F-4B1F-81D6-90072D79B9D3}" destId="{8B97F63A-8F87-43B2-B6E7-8FC74A9A5752}" srcOrd="1" destOrd="0" parTransId="{8AC93BF6-C5E5-4630-84A2-D3ED5D165571}" sibTransId="{DD607A3B-F17C-4F1C-AFF1-333BAC412B4C}"/>
    <dgm:cxn modelId="{985F8241-2340-4742-84D2-020099EC5718}" type="presOf" srcId="{5067AB19-71C4-46E6-A375-C2156B52E28C}" destId="{2C9D165E-F4ED-C544-8D4F-BC3A9BA87F84}" srcOrd="0" destOrd="2" presId="urn:microsoft.com/office/officeart/2005/8/layout/chevron1"/>
    <dgm:cxn modelId="{2C6ED35C-4A00-4048-BB24-085C6F44C56D}" srcId="{8B97F63A-8F87-43B2-B6E7-8FC74A9A5752}" destId="{E4FE10AD-FFC9-46C4-B0CD-57495F1D011B}" srcOrd="1" destOrd="0" parTransId="{3926618C-C058-430B-9943-9F481D6162B4}" sibTransId="{F0C32E2B-C0BA-4CDD-8A9B-F64F153CB803}"/>
    <dgm:cxn modelId="{88479569-B692-9643-987C-8D2E0B0A3F77}" type="presOf" srcId="{8DCDF9A0-8AF3-4E64-85B9-F5D5D29B3C9A}" destId="{8B3E187E-3600-2047-80C8-773BFBFD7447}" srcOrd="0" destOrd="0" presId="urn:microsoft.com/office/officeart/2005/8/layout/chevron1"/>
    <dgm:cxn modelId="{4BB44A70-A8E4-4A25-B4CF-C91A2FEA302A}" srcId="{8B97F63A-8F87-43B2-B6E7-8FC74A9A5752}" destId="{5067AB19-71C4-46E6-A375-C2156B52E28C}" srcOrd="2" destOrd="0" parTransId="{6AD9644B-B745-45D2-ABFB-740F8FBBCA65}" sibTransId="{3F00C09C-A6CE-4F11-9EA2-189F11A24283}"/>
    <dgm:cxn modelId="{CF223D81-8861-A84D-807E-0819B7B1A019}" type="presOf" srcId="{F37ECAAC-DFF0-C24E-8554-4407761B8A56}" destId="{5A335ABF-440F-0B40-9AA3-21B7498D5745}" srcOrd="0" destOrd="2" presId="urn:microsoft.com/office/officeart/2005/8/layout/chevron1"/>
    <dgm:cxn modelId="{E2548191-D733-B94F-8891-0CA3D89326C4}" type="presOf" srcId="{812380FF-60B2-4554-9BCE-8530C47D6132}" destId="{F74EF568-3E4F-0244-B772-F170EF4ED739}" srcOrd="0" destOrd="0" presId="urn:microsoft.com/office/officeart/2005/8/layout/chevron1"/>
    <dgm:cxn modelId="{0674979A-4E4C-4983-BF90-77B669B2026C}" srcId="{8DCDF9A0-8AF3-4E64-85B9-F5D5D29B3C9A}" destId="{DCCC80CC-129C-4E49-8352-21400F192233}" srcOrd="1" destOrd="0" parTransId="{83CD1E80-1026-4155-87A0-6CC9EBAAA660}" sibTransId="{BFD77651-D722-4118-B5B2-74AC7B7612BC}"/>
    <dgm:cxn modelId="{4E1B899D-F50C-2C44-A1B6-E2AE7F1D8478}" type="presOf" srcId="{AA59F71F-17EE-4AB7-BC14-00313DD0FB79}" destId="{5A335ABF-440F-0B40-9AA3-21B7498D5745}" srcOrd="0" destOrd="0" presId="urn:microsoft.com/office/officeart/2005/8/layout/chevron1"/>
    <dgm:cxn modelId="{375EBC9F-E8BB-4FD9-A51B-4595C32826C1}" srcId="{8DCDF9A0-8AF3-4E64-85B9-F5D5D29B3C9A}" destId="{4E575519-F8DC-409E-AA12-E927C2BCC747}" srcOrd="2" destOrd="0" parTransId="{50E85EA0-6896-4BA4-9082-57E2877F59E4}" sibTransId="{74D86EA1-6D94-45AC-8284-21945175336A}"/>
    <dgm:cxn modelId="{33F334A4-06CE-4CE8-9D41-BD816CDA3723}" srcId="{812380FF-60B2-4554-9BCE-8530C47D6132}" destId="{AA59F71F-17EE-4AB7-BC14-00313DD0FB79}" srcOrd="0" destOrd="0" parTransId="{A343B05E-FF65-4858-945D-2D5A720CA640}" sibTransId="{5418EF2E-220F-441A-901D-8FBC4FA952BD}"/>
    <dgm:cxn modelId="{31786EAE-EB34-4875-B0C1-48D89A1DBDB5}" srcId="{812380FF-60B2-4554-9BCE-8530C47D6132}" destId="{A8E180DA-E556-40D2-9306-107AAC7D41F7}" srcOrd="1" destOrd="0" parTransId="{64B0B770-15C3-4805-9877-B674741E7865}" sibTransId="{503BC691-AA40-4C1E-BBB0-90980B6EC7B8}"/>
    <dgm:cxn modelId="{6BDE67C6-76E9-7E42-AA6F-488348282E28}" srcId="{812380FF-60B2-4554-9BCE-8530C47D6132}" destId="{F37ECAAC-DFF0-C24E-8554-4407761B8A56}" srcOrd="2" destOrd="0" parTransId="{DD2D000A-CA09-DC40-9EAF-B11112493400}" sibTransId="{6977C6D2-71ED-534D-8AFD-DA85BF0F3126}"/>
    <dgm:cxn modelId="{A7CBEDCB-FA9F-5945-A930-E8734E04DE61}" type="presOf" srcId="{CDEA6898-17B6-4A27-B10E-AC957703F607}" destId="{5F1C4FD2-6579-C44B-9C73-696F7B766A0D}" srcOrd="0" destOrd="3" presId="urn:microsoft.com/office/officeart/2005/8/layout/chevron1"/>
    <dgm:cxn modelId="{B8AC96CC-71C8-4260-9CFE-CD845C6C71A6}" srcId="{8DCDF9A0-8AF3-4E64-85B9-F5D5D29B3C9A}" destId="{CDEA6898-17B6-4A27-B10E-AC957703F607}" srcOrd="3" destOrd="0" parTransId="{41281E90-CD3B-4501-BED0-B9B026F94331}" sibTransId="{13324E38-6CDD-4EAF-AB23-94AE82CCD480}"/>
    <dgm:cxn modelId="{109241CF-147D-E94F-B205-20EB889B8F33}" type="presOf" srcId="{BD1D0ED2-818F-4B1F-81D6-90072D79B9D3}" destId="{0E51E167-F98A-A64C-A8C2-D12C74FA44E3}" srcOrd="0" destOrd="0" presId="urn:microsoft.com/office/officeart/2005/8/layout/chevron1"/>
    <dgm:cxn modelId="{19192BD6-A931-43D4-A608-5BACB5809F60}" srcId="{8DCDF9A0-8AF3-4E64-85B9-F5D5D29B3C9A}" destId="{B85C0312-2A51-4826-8A0E-7E524EF5BC04}" srcOrd="0" destOrd="0" parTransId="{FE380A23-3F80-4152-B556-ADFAE150338E}" sibTransId="{C0C9CBF1-685F-40DC-86B0-29195145D1DF}"/>
    <dgm:cxn modelId="{9A7050D8-C849-5E49-A5F9-0DA3CF835DDB}" type="presOf" srcId="{A8E180DA-E556-40D2-9306-107AAC7D41F7}" destId="{5A335ABF-440F-0B40-9AA3-21B7498D5745}" srcOrd="0" destOrd="1" presId="urn:microsoft.com/office/officeart/2005/8/layout/chevron1"/>
    <dgm:cxn modelId="{0F7724ED-4EF0-7C45-A066-AFBD9CE96EF4}" type="presOf" srcId="{B85C0312-2A51-4826-8A0E-7E524EF5BC04}" destId="{5F1C4FD2-6579-C44B-9C73-696F7B766A0D}" srcOrd="0" destOrd="0" presId="urn:microsoft.com/office/officeart/2005/8/layout/chevron1"/>
    <dgm:cxn modelId="{E927ECF4-1479-4553-92FC-D69DF067A7B8}" srcId="{8B97F63A-8F87-43B2-B6E7-8FC74A9A5752}" destId="{1A9B0C51-4BD7-4053-9655-08F705B85F75}" srcOrd="0" destOrd="0" parTransId="{AFA1742E-4041-4202-8BD7-BA538A3B7CBE}" sibTransId="{E39ADB0E-00FD-4556-8141-A500F45D4044}"/>
    <dgm:cxn modelId="{681E44F7-E116-4614-BB4C-82EEFA9A1AE2}" srcId="{BD1D0ED2-818F-4B1F-81D6-90072D79B9D3}" destId="{8DCDF9A0-8AF3-4E64-85B9-F5D5D29B3C9A}" srcOrd="2" destOrd="0" parTransId="{F98ADF38-1648-4352-A8AE-622D2AD192BD}" sibTransId="{A3313805-21DC-4678-BEAB-3BE416351E30}"/>
    <dgm:cxn modelId="{DEF371F8-E403-8541-BAAC-CDCA7D5C1097}" type="presOf" srcId="{E4FE10AD-FFC9-46C4-B0CD-57495F1D011B}" destId="{2C9D165E-F4ED-C544-8D4F-BC3A9BA87F84}" srcOrd="0" destOrd="1" presId="urn:microsoft.com/office/officeart/2005/8/layout/chevron1"/>
    <dgm:cxn modelId="{4D18E37F-3472-654A-99DD-B988FFFDAB0E}" type="presParOf" srcId="{0E51E167-F98A-A64C-A8C2-D12C74FA44E3}" destId="{80705ED2-3491-0F49-B5BB-7F7D8A323220}" srcOrd="0" destOrd="0" presId="urn:microsoft.com/office/officeart/2005/8/layout/chevron1"/>
    <dgm:cxn modelId="{E3B2B455-E3D2-3643-B473-D6273B8FF824}" type="presParOf" srcId="{80705ED2-3491-0F49-B5BB-7F7D8A323220}" destId="{F74EF568-3E4F-0244-B772-F170EF4ED739}" srcOrd="0" destOrd="0" presId="urn:microsoft.com/office/officeart/2005/8/layout/chevron1"/>
    <dgm:cxn modelId="{2787E756-098F-744A-9729-DA62B85CE28C}" type="presParOf" srcId="{80705ED2-3491-0F49-B5BB-7F7D8A323220}" destId="{5A335ABF-440F-0B40-9AA3-21B7498D5745}" srcOrd="1" destOrd="0" presId="urn:microsoft.com/office/officeart/2005/8/layout/chevron1"/>
    <dgm:cxn modelId="{84EFC8A0-680F-CC4D-850B-B540E8C2C23F}" type="presParOf" srcId="{0E51E167-F98A-A64C-A8C2-D12C74FA44E3}" destId="{F715B2DC-4744-C844-9EEE-130608D9037E}" srcOrd="1" destOrd="0" presId="urn:microsoft.com/office/officeart/2005/8/layout/chevron1"/>
    <dgm:cxn modelId="{B2AF6B71-B51A-884C-B718-61DF11F5E2A5}" type="presParOf" srcId="{0E51E167-F98A-A64C-A8C2-D12C74FA44E3}" destId="{9FE36E44-CC4E-3449-A1CC-F64129E13182}" srcOrd="2" destOrd="0" presId="urn:microsoft.com/office/officeart/2005/8/layout/chevron1"/>
    <dgm:cxn modelId="{2DBFB347-B367-7040-8DE5-B8CA3E74D946}" type="presParOf" srcId="{9FE36E44-CC4E-3449-A1CC-F64129E13182}" destId="{B6E4A928-0EF6-4340-9B8A-1AE2857B5836}" srcOrd="0" destOrd="0" presId="urn:microsoft.com/office/officeart/2005/8/layout/chevron1"/>
    <dgm:cxn modelId="{9E612A3B-3A28-7644-A75E-7549D90D04A9}" type="presParOf" srcId="{9FE36E44-CC4E-3449-A1CC-F64129E13182}" destId="{2C9D165E-F4ED-C544-8D4F-BC3A9BA87F84}" srcOrd="1" destOrd="0" presId="urn:microsoft.com/office/officeart/2005/8/layout/chevron1"/>
    <dgm:cxn modelId="{750FEBBD-5CD4-FB42-8CBB-3C7F3797D934}" type="presParOf" srcId="{0E51E167-F98A-A64C-A8C2-D12C74FA44E3}" destId="{C31E857F-5966-9341-A231-290FE3E491DB}" srcOrd="3" destOrd="0" presId="urn:microsoft.com/office/officeart/2005/8/layout/chevron1"/>
    <dgm:cxn modelId="{325390AC-E341-D34C-B36B-8A1FDB203CCD}" type="presParOf" srcId="{0E51E167-F98A-A64C-A8C2-D12C74FA44E3}" destId="{85F96CDE-51E8-E64B-9969-758C465E6772}" srcOrd="4" destOrd="0" presId="urn:microsoft.com/office/officeart/2005/8/layout/chevron1"/>
    <dgm:cxn modelId="{69D3CA3F-081A-0A49-A3F5-95E8E9FFC94F}" type="presParOf" srcId="{85F96CDE-51E8-E64B-9969-758C465E6772}" destId="{8B3E187E-3600-2047-80C8-773BFBFD7447}" srcOrd="0" destOrd="0" presId="urn:microsoft.com/office/officeart/2005/8/layout/chevron1"/>
    <dgm:cxn modelId="{1B87F002-912C-A041-B765-A432253423F4}" type="presParOf" srcId="{85F96CDE-51E8-E64B-9969-758C465E6772}" destId="{5F1C4FD2-6579-C44B-9C73-696F7B766A0D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C92B0-C944-4AF3-A8F1-D384E595F9AB}">
      <dsp:nvSpPr>
        <dsp:cNvPr id="0" name=""/>
        <dsp:cNvSpPr/>
      </dsp:nvSpPr>
      <dsp:spPr>
        <a:xfrm>
          <a:off x="560649" y="45887"/>
          <a:ext cx="595948" cy="5959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9333B-B32D-4AC3-92F8-3E613640C2FF}">
      <dsp:nvSpPr>
        <dsp:cNvPr id="0" name=""/>
        <dsp:cNvSpPr/>
      </dsp:nvSpPr>
      <dsp:spPr>
        <a:xfrm>
          <a:off x="7268" y="787484"/>
          <a:ext cx="1702710" cy="39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 noProof="0" dirty="0"/>
            <a:t>Introduction</a:t>
          </a:r>
        </a:p>
      </dsp:txBody>
      <dsp:txXfrm>
        <a:off x="7268" y="787484"/>
        <a:ext cx="1702710" cy="391879"/>
      </dsp:txXfrm>
    </dsp:sp>
    <dsp:sp modelId="{40393008-44C9-46AB-9255-54B7BD832BFB}">
      <dsp:nvSpPr>
        <dsp:cNvPr id="0" name=""/>
        <dsp:cNvSpPr/>
      </dsp:nvSpPr>
      <dsp:spPr>
        <a:xfrm>
          <a:off x="7268" y="1247107"/>
          <a:ext cx="1702710" cy="2185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Objectives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Methodology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Structure</a:t>
          </a:r>
        </a:p>
      </dsp:txBody>
      <dsp:txXfrm>
        <a:off x="7268" y="1247107"/>
        <a:ext cx="1702710" cy="2185944"/>
      </dsp:txXfrm>
    </dsp:sp>
    <dsp:sp modelId="{7726DB75-DBC8-4AC9-8B49-A35C050EDABC}">
      <dsp:nvSpPr>
        <dsp:cNvPr id="0" name=""/>
        <dsp:cNvSpPr/>
      </dsp:nvSpPr>
      <dsp:spPr>
        <a:xfrm>
          <a:off x="2561334" y="45887"/>
          <a:ext cx="595948" cy="5959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7FA22-23C7-40B6-BD10-BF2D893D1837}">
      <dsp:nvSpPr>
        <dsp:cNvPr id="0" name=""/>
        <dsp:cNvSpPr/>
      </dsp:nvSpPr>
      <dsp:spPr>
        <a:xfrm>
          <a:off x="2007953" y="787484"/>
          <a:ext cx="1702710" cy="39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 noProof="0" dirty="0"/>
            <a:t>Background</a:t>
          </a:r>
        </a:p>
      </dsp:txBody>
      <dsp:txXfrm>
        <a:off x="2007953" y="787484"/>
        <a:ext cx="1702710" cy="391879"/>
      </dsp:txXfrm>
    </dsp:sp>
    <dsp:sp modelId="{71B3E4B8-AC3A-4FCE-9D19-49C2BFCCFEAC}">
      <dsp:nvSpPr>
        <dsp:cNvPr id="0" name=""/>
        <dsp:cNvSpPr/>
      </dsp:nvSpPr>
      <dsp:spPr>
        <a:xfrm>
          <a:off x="2007953" y="1247107"/>
          <a:ext cx="1702710" cy="2185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Apache </a:t>
          </a:r>
          <a:r>
            <a:rPr lang="en-US" sz="2400" kern="1200" noProof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he Hand"/>
              <a:ea typeface="+mn-ea"/>
              <a:cs typeface="+mn-cs"/>
            </a:rPr>
            <a:t>Tomcat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Apache Groovy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PHP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Java Server Pages (JSP)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Tag Libraries</a:t>
          </a:r>
        </a:p>
      </dsp:txBody>
      <dsp:txXfrm>
        <a:off x="2007953" y="1247107"/>
        <a:ext cx="1702710" cy="2185944"/>
      </dsp:txXfrm>
    </dsp:sp>
    <dsp:sp modelId="{5CD9D9A9-31F4-4D83-9099-5671E3E79677}">
      <dsp:nvSpPr>
        <dsp:cNvPr id="0" name=""/>
        <dsp:cNvSpPr/>
      </dsp:nvSpPr>
      <dsp:spPr>
        <a:xfrm>
          <a:off x="4562019" y="45887"/>
          <a:ext cx="595948" cy="5959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1E2A4-401A-4A1A-914F-1C692DD50E4D}">
      <dsp:nvSpPr>
        <dsp:cNvPr id="0" name=""/>
        <dsp:cNvSpPr/>
      </dsp:nvSpPr>
      <dsp:spPr>
        <a:xfrm>
          <a:off x="4008638" y="787484"/>
          <a:ext cx="1702710" cy="39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 noProof="0" dirty="0"/>
            <a:t>Installation</a:t>
          </a:r>
        </a:p>
      </dsp:txBody>
      <dsp:txXfrm>
        <a:off x="4008638" y="787484"/>
        <a:ext cx="1702710" cy="391879"/>
      </dsp:txXfrm>
    </dsp:sp>
    <dsp:sp modelId="{4E95FCC5-BE36-4D66-AEB9-0EC2F2D096E4}">
      <dsp:nvSpPr>
        <dsp:cNvPr id="0" name=""/>
        <dsp:cNvSpPr/>
      </dsp:nvSpPr>
      <dsp:spPr>
        <a:xfrm>
          <a:off x="4008638" y="1247107"/>
          <a:ext cx="1702710" cy="2185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Apache Tomcat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Apache Groovy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PHP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Tag Libraries</a:t>
          </a:r>
        </a:p>
      </dsp:txBody>
      <dsp:txXfrm>
        <a:off x="4008638" y="1247107"/>
        <a:ext cx="1702710" cy="2185944"/>
      </dsp:txXfrm>
    </dsp:sp>
    <dsp:sp modelId="{EDA2B814-59C6-4785-9BE9-49187C15A060}">
      <dsp:nvSpPr>
        <dsp:cNvPr id="0" name=""/>
        <dsp:cNvSpPr/>
      </dsp:nvSpPr>
      <dsp:spPr>
        <a:xfrm>
          <a:off x="7160645" y="45887"/>
          <a:ext cx="595948" cy="5959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C0D81-66B3-42F8-B7B2-6DCF67115045}">
      <dsp:nvSpPr>
        <dsp:cNvPr id="0" name=""/>
        <dsp:cNvSpPr/>
      </dsp:nvSpPr>
      <dsp:spPr>
        <a:xfrm>
          <a:off x="6009323" y="758418"/>
          <a:ext cx="2898592" cy="450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 noProof="0" dirty="0"/>
            <a:t>Application of nutshell examples</a:t>
          </a:r>
        </a:p>
      </dsp:txBody>
      <dsp:txXfrm>
        <a:off x="6009323" y="758418"/>
        <a:ext cx="2898592" cy="450011"/>
      </dsp:txXfrm>
    </dsp:sp>
    <dsp:sp modelId="{4D13DEC7-A3B3-474B-8891-FECDFB0A14C2}">
      <dsp:nvSpPr>
        <dsp:cNvPr id="0" name=""/>
        <dsp:cNvSpPr/>
      </dsp:nvSpPr>
      <dsp:spPr>
        <a:xfrm>
          <a:off x="6607264" y="1247107"/>
          <a:ext cx="1702710" cy="2185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Nutshell context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Apache Groovy Examples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PHP Examples</a:t>
          </a:r>
        </a:p>
      </dsp:txBody>
      <dsp:txXfrm>
        <a:off x="6607264" y="1247107"/>
        <a:ext cx="1702710" cy="2185944"/>
      </dsp:txXfrm>
    </dsp:sp>
    <dsp:sp modelId="{E17276F5-2A69-49D9-AD16-6124E902E4BD}">
      <dsp:nvSpPr>
        <dsp:cNvPr id="0" name=""/>
        <dsp:cNvSpPr/>
      </dsp:nvSpPr>
      <dsp:spPr>
        <a:xfrm>
          <a:off x="9759270" y="45887"/>
          <a:ext cx="595948" cy="5959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DC3AF-D454-400D-8E6B-006B05DA95A4}">
      <dsp:nvSpPr>
        <dsp:cNvPr id="0" name=""/>
        <dsp:cNvSpPr/>
      </dsp:nvSpPr>
      <dsp:spPr>
        <a:xfrm>
          <a:off x="9205889" y="787484"/>
          <a:ext cx="1702710" cy="391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 noProof="0" dirty="0"/>
            <a:t>Conclusion</a:t>
          </a:r>
        </a:p>
      </dsp:txBody>
      <dsp:txXfrm>
        <a:off x="9205889" y="787484"/>
        <a:ext cx="1702710" cy="391879"/>
      </dsp:txXfrm>
    </dsp:sp>
    <dsp:sp modelId="{50AE205A-48DF-4E82-9CDC-BF324A857930}">
      <dsp:nvSpPr>
        <dsp:cNvPr id="0" name=""/>
        <dsp:cNvSpPr/>
      </dsp:nvSpPr>
      <dsp:spPr>
        <a:xfrm>
          <a:off x="9205889" y="1247107"/>
          <a:ext cx="1702710" cy="2185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Summary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Outlook</a:t>
          </a:r>
        </a:p>
      </dsp:txBody>
      <dsp:txXfrm>
        <a:off x="9205889" y="1247107"/>
        <a:ext cx="1702710" cy="2185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EF568-3E4F-0244-B772-F170EF4ED739}">
      <dsp:nvSpPr>
        <dsp:cNvPr id="0" name=""/>
        <dsp:cNvSpPr/>
      </dsp:nvSpPr>
      <dsp:spPr>
        <a:xfrm>
          <a:off x="5464" y="5844"/>
          <a:ext cx="3778980" cy="1242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/>
            <a:t>Objectives</a:t>
          </a:r>
          <a:endParaRPr lang="en-US" sz="4400" kern="1200" dirty="0"/>
        </a:p>
      </dsp:txBody>
      <dsp:txXfrm>
        <a:off x="626464" y="5844"/>
        <a:ext cx="2536980" cy="1242000"/>
      </dsp:txXfrm>
    </dsp:sp>
    <dsp:sp modelId="{5A335ABF-440F-0B40-9AA3-21B7498D5745}">
      <dsp:nvSpPr>
        <dsp:cNvPr id="0" name=""/>
        <dsp:cNvSpPr/>
      </dsp:nvSpPr>
      <dsp:spPr>
        <a:xfrm>
          <a:off x="5464" y="1403095"/>
          <a:ext cx="3023184" cy="20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Possible implementation for Groovy and PHP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 dirty="0"/>
            <a:t>Set </a:t>
          </a:r>
          <a:r>
            <a:rPr lang="de-DE" sz="2800" kern="1200" dirty="0" err="1"/>
            <a:t>up</a:t>
          </a:r>
          <a:r>
            <a:rPr lang="de-DE" sz="2800" kern="1200" dirty="0"/>
            <a:t> </a:t>
          </a:r>
          <a:r>
            <a:rPr lang="en-US" sz="2800" kern="1200" noProof="0" dirty="0"/>
            <a:t>development</a:t>
          </a:r>
          <a:r>
            <a:rPr lang="de-DE" sz="2800" kern="1200" dirty="0"/>
            <a:t> </a:t>
          </a:r>
          <a:r>
            <a:rPr lang="de-DE" sz="2800" kern="1200" dirty="0" err="1"/>
            <a:t>environment</a:t>
          </a:r>
          <a:r>
            <a:rPr lang="de-DE" sz="2800" kern="1200" dirty="0"/>
            <a:t> (</a:t>
          </a:r>
          <a:r>
            <a:rPr lang="de-DE" sz="2800" kern="1200" dirty="0" err="1"/>
            <a:t>for</a:t>
          </a:r>
          <a:r>
            <a:rPr lang="de-DE" sz="2800" kern="1200" dirty="0"/>
            <a:t> </a:t>
          </a:r>
          <a:r>
            <a:rPr lang="de-DE" sz="2800" kern="1200" dirty="0" err="1"/>
            <a:t>testing</a:t>
          </a:r>
          <a:r>
            <a:rPr lang="de-DE" sz="2800" kern="1200" dirty="0"/>
            <a:t> and </a:t>
          </a:r>
          <a:r>
            <a:rPr lang="de-DE" sz="2800" kern="1200" dirty="0" err="1"/>
            <a:t>appliance</a:t>
          </a:r>
          <a:r>
            <a:rPr lang="de-DE" sz="2800" kern="1200" dirty="0"/>
            <a:t>)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 dirty="0"/>
            <a:t>Outlook</a:t>
          </a:r>
          <a:endParaRPr lang="en-US" sz="2800" kern="1200" dirty="0"/>
        </a:p>
      </dsp:txBody>
      <dsp:txXfrm>
        <a:off x="5464" y="1403095"/>
        <a:ext cx="3023184" cy="2070000"/>
      </dsp:txXfrm>
    </dsp:sp>
    <dsp:sp modelId="{B6E4A928-0EF6-4340-9B8A-1AE2857B5836}">
      <dsp:nvSpPr>
        <dsp:cNvPr id="0" name=""/>
        <dsp:cNvSpPr/>
      </dsp:nvSpPr>
      <dsp:spPr>
        <a:xfrm>
          <a:off x="3568444" y="5844"/>
          <a:ext cx="3778980" cy="1242000"/>
        </a:xfrm>
        <a:prstGeom prst="chevron">
          <a:avLst/>
        </a:prstGeom>
        <a:solidFill>
          <a:schemeClr val="accent2">
            <a:hueOff val="745571"/>
            <a:satOff val="-3516"/>
            <a:lumOff val="-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 err="1"/>
            <a:t>Methodology</a:t>
          </a:r>
          <a:endParaRPr lang="en-US" sz="4400" kern="1200" dirty="0"/>
        </a:p>
      </dsp:txBody>
      <dsp:txXfrm>
        <a:off x="4189444" y="5844"/>
        <a:ext cx="2536980" cy="1242000"/>
      </dsp:txXfrm>
    </dsp:sp>
    <dsp:sp modelId="{2C9D165E-F4ED-C544-8D4F-BC3A9BA87F84}">
      <dsp:nvSpPr>
        <dsp:cNvPr id="0" name=""/>
        <dsp:cNvSpPr/>
      </dsp:nvSpPr>
      <dsp:spPr>
        <a:xfrm>
          <a:off x="3568444" y="1403095"/>
          <a:ext cx="3023184" cy="20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Literature review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Practical installation guide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In-depth literature review</a:t>
          </a:r>
          <a:endParaRPr lang="en-US" sz="2800" kern="1200" dirty="0"/>
        </a:p>
      </dsp:txBody>
      <dsp:txXfrm>
        <a:off x="3568444" y="1403095"/>
        <a:ext cx="3023184" cy="2070000"/>
      </dsp:txXfrm>
    </dsp:sp>
    <dsp:sp modelId="{8B3E187E-3600-2047-80C8-773BFBFD7447}">
      <dsp:nvSpPr>
        <dsp:cNvPr id="0" name=""/>
        <dsp:cNvSpPr/>
      </dsp:nvSpPr>
      <dsp:spPr>
        <a:xfrm>
          <a:off x="7131424" y="5844"/>
          <a:ext cx="3778980" cy="1242000"/>
        </a:xfrm>
        <a:prstGeom prst="chevron">
          <a:avLst/>
        </a:prstGeom>
        <a:solidFill>
          <a:schemeClr val="accent2">
            <a:hueOff val="1491143"/>
            <a:satOff val="-7032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/>
            <a:t>Structure</a:t>
          </a:r>
          <a:endParaRPr lang="en-US" sz="4400" kern="1200"/>
        </a:p>
      </dsp:txBody>
      <dsp:txXfrm>
        <a:off x="7752424" y="5844"/>
        <a:ext cx="2536980" cy="1242000"/>
      </dsp:txXfrm>
    </dsp:sp>
    <dsp:sp modelId="{5F1C4FD2-6579-C44B-9C73-696F7B766A0D}">
      <dsp:nvSpPr>
        <dsp:cNvPr id="0" name=""/>
        <dsp:cNvSpPr/>
      </dsp:nvSpPr>
      <dsp:spPr>
        <a:xfrm>
          <a:off x="7131424" y="1403095"/>
          <a:ext cx="3023184" cy="20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Theoretical background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Installation guideline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Nutshell examples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800" kern="1200"/>
            <a:t>Conclusion</a:t>
          </a:r>
          <a:endParaRPr lang="en-US" sz="2800" kern="1200"/>
        </a:p>
      </dsp:txBody>
      <dsp:txXfrm>
        <a:off x="7131424" y="1403095"/>
        <a:ext cx="3023184" cy="207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21:54:41.70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21:59:59.5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6CCFB-79AC-BE48-B00F-A03D218E41FD}" type="datetimeFigureOut">
              <a:rPr lang="de-DE" smtClean="0"/>
              <a:t>06.01.21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4EEEA-BFB1-974A-B9FE-9F785C3601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02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F4EEEA-BFB1-974A-B9FE-9F785C36011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86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2F9C-0292-B848-B994-E153838AC878}" type="datetime1">
              <a:rPr lang="de-AT" smtClean="0"/>
              <a:t>06.01.21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6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8246-8416-884B-8427-B3DDF321503B}" type="datetime1">
              <a:rPr lang="de-AT" smtClean="0"/>
              <a:t>06.01.21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3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F2DA-CE18-524D-9230-92622EBEDBBE}" type="datetime1">
              <a:rPr lang="de-AT" smtClean="0"/>
              <a:t>06.01.21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6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79CB-7EC0-A149-8362-60B0284BCF7C}" type="datetime1">
              <a:rPr lang="de-AT" smtClean="0"/>
              <a:t>06.01.21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8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2263F-982E-8043-9C43-5A31B37A2C0A}" type="datetime1">
              <a:rPr lang="de-AT" smtClean="0"/>
              <a:t>06.01.21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9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1AF26-3E11-C64E-AA85-A47AB4E9B7B6}" type="datetime1">
              <a:rPr lang="de-AT" smtClean="0"/>
              <a:t>06.01.21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3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4656-4AEA-4E4E-9F02-8D83B73A6A0E}" type="datetime1">
              <a:rPr lang="de-AT" smtClean="0"/>
              <a:t>06.01.21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2907-50D1-4043-B2AB-2CAA8C4E51E2}" type="datetime1">
              <a:rPr lang="de-AT" smtClean="0"/>
              <a:t>06.01.21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8495-2EB1-6E46-AC94-B992E00C8245}" type="datetime1">
              <a:rPr lang="de-AT" smtClean="0"/>
              <a:t>06.01.21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3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0D43-1055-2C47-8253-54AF280E11C8}" type="datetime1">
              <a:rPr lang="de-AT" smtClean="0"/>
              <a:t>06.01.21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6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3DEE-90B1-164C-AFFE-6BD50EB7B38B}" type="datetime1">
              <a:rPr lang="de-AT" smtClean="0"/>
              <a:t>06.01.21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9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A9F00-989C-8546-9204-5810C52EAD95}" type="datetime1">
              <a:rPr lang="de-AT" smtClean="0"/>
              <a:t>06.01.21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Marion Tomes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97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2827CD-E753-4112-88F7-EF5F104DF9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58" b="15172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BF9988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2F77E6-F7D5-344C-A2EB-3DE4FF73C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AT" sz="5500"/>
              <a:t>Apache Tomcat Cookbook </a:t>
            </a:r>
            <a:br>
              <a:rPr lang="de-AT" sz="5500"/>
            </a:br>
            <a:r>
              <a:rPr lang="de-AT" sz="5500"/>
              <a:t>(Nutshell Examples)</a:t>
            </a:r>
            <a:endParaRPr lang="de-DE" sz="55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F939613-31EE-994B-8186-566FF3DB3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r>
              <a:rPr lang="de-DE" sz="3200"/>
              <a:t>Marion Tomes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8FFEBF-43B0-3A44-A0DD-CB579D55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DCEE30-001E-EA43-A8F5-2C1E9EC8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</p:spTree>
    <p:extLst>
      <p:ext uri="{BB962C8B-B14F-4D97-AF65-F5344CB8AC3E}">
        <p14:creationId xmlns:p14="http://schemas.microsoft.com/office/powerpoint/2010/main" val="970899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4C5A67-CF57-BA43-9FC5-4C83E3144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Apache </a:t>
            </a:r>
            <a:r>
              <a:rPr lang="de-DE" dirty="0" err="1"/>
              <a:t>Tomcat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6BAE713-60B0-AE42-8AE1-B7FF0B9601E0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/>
              <a:t>Installation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787736-732A-194E-95E9-102EB3152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0A3372A-C14D-6C42-94F8-A4313D0D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1B95FEA2-E1F3-F04A-81AE-16F006DFB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237" y="1903412"/>
            <a:ext cx="4127500" cy="4635500"/>
          </a:xfrm>
          <a:prstGeom prst="rect">
            <a:avLst/>
          </a:prstGeom>
        </p:spPr>
      </p:pic>
      <p:pic>
        <p:nvPicPr>
          <p:cNvPr id="11" name="Inhaltsplatzhalter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AE7C036C-4334-8846-B9A5-0B16D9130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82256" y="3451541"/>
            <a:ext cx="7127094" cy="2248377"/>
          </a:xfrm>
        </p:spPr>
      </p:pic>
    </p:spTree>
    <p:extLst>
      <p:ext uri="{BB962C8B-B14F-4D97-AF65-F5344CB8AC3E}">
        <p14:creationId xmlns:p14="http://schemas.microsoft.com/office/powerpoint/2010/main" val="178839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1B758D-F0A0-C247-8627-313F0C32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Tag Libraries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1E2AC0B-FDA2-E643-BE08-8920D1A1722D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/>
              <a:t>Installation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54C706F-F3B9-BB46-B8FD-3DA05E430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11</a:t>
            </a:fld>
            <a:endParaRPr lang="en-US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CBAC8F9F-D136-5A4C-BB09-09B29D494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3DEA2A8-7560-7946-B7AC-DE8132C64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59723"/>
            <a:ext cx="10501278" cy="642326"/>
          </a:xfrm>
          <a:prstGeom prst="rect">
            <a:avLst/>
          </a:prstGeom>
        </p:spPr>
      </p:pic>
      <p:pic>
        <p:nvPicPr>
          <p:cNvPr id="11" name="Grafik 10" descr="Ein Bild, das Text, Gerät, Messanzeige, Anzeige enthält.&#10;&#10;Automatisch generierte Beschreibung">
            <a:extLst>
              <a:ext uri="{FF2B5EF4-FFF2-40B4-BE49-F238E27FC236}">
                <a16:creationId xmlns:a16="http://schemas.microsoft.com/office/drawing/2014/main" id="{13C862D4-0605-5947-B5BA-0F1C5102B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4253405"/>
            <a:ext cx="10516205" cy="64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09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3FEF6248-AE9D-FA47-A154-DC2D902F9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150" y="1862963"/>
            <a:ext cx="4076700" cy="4699000"/>
          </a:xfrm>
          <a:prstGeom prst="rect">
            <a:avLst/>
          </a:prstGeom>
        </p:spPr>
      </p:pic>
      <p:pic>
        <p:nvPicPr>
          <p:cNvPr id="7" name="Grafik 6" descr="Ein Bild, das Tisch enthält.&#10;&#10;Automatisch generierte Beschreibung">
            <a:extLst>
              <a:ext uri="{FF2B5EF4-FFF2-40B4-BE49-F238E27FC236}">
                <a16:creationId xmlns:a16="http://schemas.microsoft.com/office/drawing/2014/main" id="{5896F561-8202-F64E-B03E-D56A4CF6D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096" y="1849918"/>
            <a:ext cx="3289300" cy="4699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EBE36CC-A532-4D44-8E11-25CF2783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Apache Groovy &amp; PHP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D21279E-0B5C-414E-ABA5-9A601BA1B252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/>
              <a:t>Installation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54FD6F4-A323-5141-B9E7-916D187D7E1B}"/>
              </a:ext>
            </a:extLst>
          </p:cNvPr>
          <p:cNvSpPr/>
          <p:nvPr/>
        </p:nvSpPr>
        <p:spPr>
          <a:xfrm>
            <a:off x="1842240" y="3953943"/>
            <a:ext cx="2414954" cy="2016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11FC31E-25CD-E249-856D-8FB4E47BAC31}"/>
              </a:ext>
            </a:extLst>
          </p:cNvPr>
          <p:cNvSpPr/>
          <p:nvPr/>
        </p:nvSpPr>
        <p:spPr>
          <a:xfrm>
            <a:off x="7268269" y="4348931"/>
            <a:ext cx="2414954" cy="5708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78CC703-2489-CE4D-8DA8-78313518D737}"/>
              </a:ext>
            </a:extLst>
          </p:cNvPr>
          <p:cNvSpPr/>
          <p:nvPr/>
        </p:nvSpPr>
        <p:spPr>
          <a:xfrm>
            <a:off x="7268269" y="5483153"/>
            <a:ext cx="2414954" cy="22218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BBC07C6-3E5D-CB43-9125-347D89AC307E}"/>
              </a:ext>
            </a:extLst>
          </p:cNvPr>
          <p:cNvSpPr/>
          <p:nvPr/>
        </p:nvSpPr>
        <p:spPr>
          <a:xfrm>
            <a:off x="7268269" y="5894021"/>
            <a:ext cx="2414954" cy="22218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1AD077A6-1D2E-0B4B-B968-3B7A9C8B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12</a:t>
            </a:fld>
            <a:endParaRPr lang="en-US"/>
          </a:p>
        </p:txBody>
      </p:sp>
      <p:sp>
        <p:nvSpPr>
          <p:cNvPr id="16" name="Fußzeilenplatzhalter 9">
            <a:extLst>
              <a:ext uri="{FF2B5EF4-FFF2-40B4-BE49-F238E27FC236}">
                <a16:creationId xmlns:a16="http://schemas.microsoft.com/office/drawing/2014/main" id="{8BA86C4A-E534-5948-BC6A-AA7837A7F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Marion Tomes</a:t>
            </a:r>
          </a:p>
        </p:txBody>
      </p:sp>
    </p:spTree>
    <p:extLst>
      <p:ext uri="{BB962C8B-B14F-4D97-AF65-F5344CB8AC3E}">
        <p14:creationId xmlns:p14="http://schemas.microsoft.com/office/powerpoint/2010/main" val="3077440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A68CA7-64EA-9B47-9DD0-58288AFDE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6000"/>
              <a:t>Nutshell context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41275" cap="rnd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16BAB386-D73F-4341-8FD8-DEC1E1ED8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806061"/>
            <a:ext cx="6052158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b="1" dirty="0"/>
              <a:t>B2B Online News Publisher</a:t>
            </a:r>
          </a:p>
          <a:p>
            <a:pPr marL="0" indent="0">
              <a:buNone/>
            </a:pPr>
            <a:r>
              <a:rPr lang="de-DE" dirty="0"/>
              <a:t>Business Topics: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Marketing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</a:t>
            </a:r>
            <a:r>
              <a:rPr lang="de-DE" dirty="0" err="1"/>
              <a:t>Finance</a:t>
            </a:r>
            <a:endParaRPr lang="de-DE" dirty="0"/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Economics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 </a:t>
            </a:r>
            <a:r>
              <a:rPr lang="de-DE" dirty="0" err="1"/>
              <a:t>Mathematics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36496-3471-8448-B3C3-A3CB03DF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98595" y="6356350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Marion Tomes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FE9784D-7E9C-DB48-A8C2-0D20D3C29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3395" y="6356350"/>
            <a:ext cx="19373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EE2C6AF-2E75-9645-ABC1-3B9A3C08290C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 err="1"/>
              <a:t>Application</a:t>
            </a:r>
            <a:endParaRPr lang="de-DE" sz="6000" b="1"/>
          </a:p>
        </p:txBody>
      </p:sp>
    </p:spTree>
    <p:extLst>
      <p:ext uri="{BB962C8B-B14F-4D97-AF65-F5344CB8AC3E}">
        <p14:creationId xmlns:p14="http://schemas.microsoft.com/office/powerpoint/2010/main" val="2092631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4E715-9CDE-ED43-AE7F-C4A51CF2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If</a:t>
            </a:r>
            <a:r>
              <a:rPr lang="de-DE" dirty="0"/>
              <a:t>-Else-</a:t>
            </a:r>
            <a:r>
              <a:rPr lang="de-DE" dirty="0" err="1"/>
              <a:t>If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7B472A5-4776-334F-BD5E-FD38E4455627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err="1"/>
              <a:t>Application</a:t>
            </a:r>
            <a:endParaRPr lang="de-DE" sz="6000" b="1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6DBE247-6441-4D4F-835E-0ECFBDCB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14</a:t>
            </a:fld>
            <a:endParaRPr lang="en-US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AF2E002-80B1-CE41-8B29-549873A4BB52}"/>
              </a:ext>
            </a:extLst>
          </p:cNvPr>
          <p:cNvSpPr/>
          <p:nvPr/>
        </p:nvSpPr>
        <p:spPr>
          <a:xfrm>
            <a:off x="413656" y="2493576"/>
            <a:ext cx="557051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&lt;</a:t>
            </a:r>
            <a:r>
              <a:rPr lang="de-AT" sz="1600" dirty="0" err="1">
                <a:solidFill>
                  <a:srgbClr val="871094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:script</a:t>
            </a:r>
            <a:r>
              <a:rPr lang="de-AT" sz="1600" dirty="0">
                <a:solidFill>
                  <a:srgbClr val="0033B3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>
                <a:solidFill>
                  <a:srgbClr val="174AD4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type</a:t>
            </a:r>
            <a:r>
              <a:rPr lang="de-AT" sz="1600" dirty="0">
                <a:solidFill>
                  <a:srgbClr val="067D17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="groovy" </a:t>
            </a:r>
            <a:r>
              <a:rPr lang="de-AT" sz="1600" dirty="0" err="1">
                <a:solidFill>
                  <a:srgbClr val="174AD4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cacheSrc</a:t>
            </a:r>
            <a:r>
              <a:rPr lang="de-AT" sz="1600" dirty="0">
                <a:solidFill>
                  <a:srgbClr val="067D17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false</a:t>
            </a:r>
            <a:r>
              <a:rPr lang="de-AT" sz="1600" dirty="0">
                <a:solidFill>
                  <a:srgbClr val="067D17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"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&gt;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def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userstatus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= '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user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'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</a:t>
            </a:r>
          </a:p>
          <a:p>
            <a:endParaRPr lang="de-AT" sz="1600" dirty="0">
              <a:latin typeface="Miriam Fixed" panose="020F0502020204030204" pitchFamily="34" charset="0"/>
              <a:cs typeface="Miriam Fixed" panose="020F0502020204030204" pitchFamily="34" charset="0"/>
            </a:endParaRPr>
          </a:p>
          <a:p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if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(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userstatus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='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user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') {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out.println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("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You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can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find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the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latest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news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from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your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field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of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interest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here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!");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}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else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if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(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userstatus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='premium') {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out.println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("View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your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personalized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news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section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!");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}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else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{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out.println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("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Have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a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look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at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the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latest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</a:t>
            </a:r>
            <a:r>
              <a:rPr lang="de-AT" sz="1600" dirty="0" err="1">
                <a:latin typeface="Miriam Fixed" panose="020F0502020204030204" pitchFamily="34" charset="0"/>
                <a:cs typeface="Miriam Fixed" panose="020F0502020204030204" pitchFamily="34" charset="0"/>
              </a:rPr>
              <a:t>news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!");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    }</a:t>
            </a:r>
            <a:b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</a:b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&lt;/</a:t>
            </a:r>
            <a:r>
              <a:rPr lang="de-AT" sz="1600" dirty="0" err="1">
                <a:solidFill>
                  <a:srgbClr val="871094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F0502020204030204" pitchFamily="34" charset="0"/>
                <a:cs typeface="Miriam Fixed" panose="020F0502020204030204" pitchFamily="34" charset="0"/>
              </a:rPr>
              <a:t>:script</a:t>
            </a:r>
            <a:r>
              <a:rPr lang="de-AT" sz="1600" dirty="0">
                <a:latin typeface="Miriam Fixed" panose="020F0502020204030204" pitchFamily="34" charset="0"/>
                <a:cs typeface="Miriam Fixed" panose="020F0502020204030204" pitchFamily="34" charset="0"/>
              </a:rPr>
              <a:t>&gt;</a:t>
            </a:r>
            <a:endParaRPr lang="de-DE" sz="1600" dirty="0">
              <a:latin typeface="Miriam Fixed" panose="020F0502020204030204" pitchFamily="34" charset="0"/>
              <a:cs typeface="Miriam Fixed" panose="020F050202020403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ED89E3A-AC8A-E84F-BB00-84C2B5C35229}"/>
              </a:ext>
            </a:extLst>
          </p:cNvPr>
          <p:cNvSpPr/>
          <p:nvPr/>
        </p:nvSpPr>
        <p:spPr>
          <a:xfrm>
            <a:off x="6310746" y="2455102"/>
            <a:ext cx="546759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type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 </a:t>
            </a:r>
            <a:r>
              <a:rPr lang="de-AT" sz="1600" dirty="0" err="1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cacheSrc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false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&lt;!DOCTYPE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html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&lt;?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userstatus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($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userstatus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== "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") {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can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find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from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field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of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interest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here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!";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elseif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($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userstatus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== "premium") {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"View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personalized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section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!";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else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{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Have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a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look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at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!";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?&gt;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&lt;/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endParaRPr lang="de-DE" sz="1600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76B6BAD-7147-F246-929D-8C786F52FE62}"/>
              </a:ext>
            </a:extLst>
          </p:cNvPr>
          <p:cNvSpPr txBox="1"/>
          <p:nvPr/>
        </p:nvSpPr>
        <p:spPr>
          <a:xfrm>
            <a:off x="2504703" y="1765478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/>
              <a:t>Groovy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952C594-73E0-2D45-8020-890D1058C170}"/>
              </a:ext>
            </a:extLst>
          </p:cNvPr>
          <p:cNvSpPr txBox="1"/>
          <p:nvPr/>
        </p:nvSpPr>
        <p:spPr>
          <a:xfrm>
            <a:off x="8725387" y="1702563"/>
            <a:ext cx="6383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/>
              <a:t>PHP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F751984E-02A6-0B49-97F6-5271304F4A23}"/>
              </a:ext>
            </a:extLst>
          </p:cNvPr>
          <p:cNvCxnSpPr/>
          <p:nvPr/>
        </p:nvCxnSpPr>
        <p:spPr>
          <a:xfrm>
            <a:off x="6096000" y="2410449"/>
            <a:ext cx="0" cy="3603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55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47260-45E4-2E4E-99F0-B099B3862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Switch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72AA4AA-8DD2-AC4F-845A-BD729A632540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err="1"/>
              <a:t>Application</a:t>
            </a:r>
            <a:endParaRPr lang="de-DE" sz="6000" b="1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FA5A122-B469-B84B-8A9A-CF673D14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15</a:t>
            </a:fld>
            <a:endParaRPr lang="en-US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BA1A4BB-EC07-654D-8E06-CD9FB0F564CB}"/>
              </a:ext>
            </a:extLst>
          </p:cNvPr>
          <p:cNvSpPr/>
          <p:nvPr/>
        </p:nvSpPr>
        <p:spPr>
          <a:xfrm>
            <a:off x="838200" y="2396883"/>
            <a:ext cx="47313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</a:t>
            </a:r>
            <a:r>
              <a:rPr lang="de-AT" sz="14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4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4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type</a:t>
            </a:r>
            <a:r>
              <a:rPr lang="de-AT" sz="14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="groovy" </a:t>
            </a:r>
            <a:r>
              <a:rPr lang="de-AT" sz="1400" dirty="0" err="1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cacheSrc</a:t>
            </a:r>
            <a:r>
              <a:rPr lang="de-AT" sz="14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4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false</a:t>
            </a:r>
            <a:r>
              <a:rPr lang="de-AT" sz="14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'IT'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switch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(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) {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case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'IT':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out.println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("See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IT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");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break;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case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'Marketing':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out.println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("See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marketing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");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break;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case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'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Finance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':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out.println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("See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finance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!");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break;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default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out.println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("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can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some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articles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that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may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find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interesting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");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break;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&lt;/</a:t>
            </a:r>
            <a:r>
              <a:rPr lang="de-AT" sz="14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4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endParaRPr lang="de-DE" sz="1400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24429EF-725B-554A-9102-56E163F4E4FD}"/>
              </a:ext>
            </a:extLst>
          </p:cNvPr>
          <p:cNvSpPr/>
          <p:nvPr/>
        </p:nvSpPr>
        <p:spPr>
          <a:xfrm>
            <a:off x="6552794" y="2228940"/>
            <a:ext cx="57773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</a:t>
            </a:r>
            <a:r>
              <a:rPr lang="de-AT" sz="14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4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4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type</a:t>
            </a:r>
            <a:r>
              <a:rPr lang="de-AT" sz="14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4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r>
              <a:rPr lang="de-AT" sz="14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 </a:t>
            </a:r>
            <a:r>
              <a:rPr lang="de-AT" sz="1400" dirty="0" err="1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cacheSrc</a:t>
            </a:r>
            <a:r>
              <a:rPr lang="de-AT" sz="14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4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false</a:t>
            </a:r>
            <a:r>
              <a:rPr lang="de-AT" sz="14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&lt;!DOCTYPE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html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&lt;?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$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"IT";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switch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($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) {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case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"IT":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"See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IT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";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break;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case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"Marketing":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"See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marketing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";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break;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case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"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Finance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":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"See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finance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!";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break;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default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: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can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some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articles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that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may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find </a:t>
            </a:r>
            <a:r>
              <a:rPr lang="de-AT" sz="14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interesting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";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</a:t>
            </a:r>
            <a:br>
              <a:rPr lang="de-AT" sz="14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?&gt;</a:t>
            </a:r>
            <a:b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&lt;/</a:t>
            </a:r>
            <a:r>
              <a:rPr lang="de-AT" sz="14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4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4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endParaRPr lang="de-DE" sz="1400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A2D9995-3304-BE44-AADC-011E3C725F3C}"/>
              </a:ext>
            </a:extLst>
          </p:cNvPr>
          <p:cNvSpPr txBox="1"/>
          <p:nvPr/>
        </p:nvSpPr>
        <p:spPr>
          <a:xfrm>
            <a:off x="2504703" y="1753603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/>
              <a:t>Groovy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4F69CB3-24F5-0641-92F5-6A5D6B693DBB}"/>
              </a:ext>
            </a:extLst>
          </p:cNvPr>
          <p:cNvSpPr txBox="1"/>
          <p:nvPr/>
        </p:nvSpPr>
        <p:spPr>
          <a:xfrm>
            <a:off x="8725387" y="1690688"/>
            <a:ext cx="6383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/>
              <a:t>PHP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35819888-0DD1-104E-9D1E-C399F71BB630}"/>
              </a:ext>
            </a:extLst>
          </p:cNvPr>
          <p:cNvCxnSpPr/>
          <p:nvPr/>
        </p:nvCxnSpPr>
        <p:spPr>
          <a:xfrm>
            <a:off x="6096000" y="2398574"/>
            <a:ext cx="0" cy="3603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318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3D6F8-A3BE-3A40-BA78-19BB3B4F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Lists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EE012D-E3D1-5C4F-862B-3ED05DADAAA7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err="1"/>
              <a:t>Application</a:t>
            </a:r>
            <a:endParaRPr lang="de-DE" sz="6000" b="1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7565572-992E-894F-A7BA-FBFBE6D2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16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68AFDE-431D-7F42-8231-194E28CA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0922320-6773-0D49-A77B-D06DD5BE73E2}"/>
              </a:ext>
            </a:extLst>
          </p:cNvPr>
          <p:cNvSpPr/>
          <p:nvPr/>
        </p:nvSpPr>
        <p:spPr>
          <a:xfrm>
            <a:off x="838200" y="2068972"/>
            <a:ext cx="1216541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type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="groovy" </a:t>
            </a:r>
            <a:r>
              <a:rPr lang="de-AT" sz="1600" dirty="0" err="1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cacheSrc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false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number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(1..10)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topic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['Marketing - ' , 'IT - ', '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Finance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- ', 'Economics - ', '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Mathematics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- ']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[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topic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,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number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].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combinations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().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collect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{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it.join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() }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dashboard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preference.asImmutable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()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assert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preference.size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() == 50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preference.shuffle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()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assert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preference.every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{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-&gt;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dashboard.contains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) }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println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preference.take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(5)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&lt;/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endParaRPr lang="de-DE" sz="1600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</p:txBody>
      </p:sp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D6EE0E30-E268-4043-B2F1-844B16079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302" y="5179322"/>
            <a:ext cx="9403395" cy="79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7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5CB15-1F27-234B-8D8A-EAA693FA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Maps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6BB6AA9-0F13-524E-BC55-84EF1E9699DF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err="1"/>
              <a:t>Application</a:t>
            </a:r>
            <a:endParaRPr lang="de-DE" sz="6000" b="1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40A5DBF-C4D3-D745-AE98-4365B66F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17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835568-E251-294F-8F7C-E8B20537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838CB57-5712-F346-8F67-0FE33003F22C}"/>
              </a:ext>
            </a:extLst>
          </p:cNvPr>
          <p:cNvSpPr/>
          <p:nvPr/>
        </p:nvSpPr>
        <p:spPr>
          <a:xfrm>
            <a:off x="838200" y="1859339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type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="groovy" </a:t>
            </a:r>
            <a:r>
              <a:rPr lang="de-AT" sz="1600" dirty="0" err="1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cacheSrc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false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def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[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user123 : 'Economics',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user234 : 'Marketing',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user657 : 'Economics',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user986 : 'IT'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]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user.each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{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key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,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val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-&gt;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println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"$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key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val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,"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&lt;/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endParaRPr lang="de-DE" sz="1600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ACCED85-C748-9C4F-A1CB-06DCE9685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850" y="4960911"/>
            <a:ext cx="87503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25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66942F-3899-E941-8A99-520F97B62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Sessions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9C233C0-0041-CB47-9AE4-0DE6A90437BB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err="1"/>
              <a:t>Application</a:t>
            </a:r>
            <a:endParaRPr lang="de-DE" sz="6000" b="1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20E7DCD-44C7-D84F-BAC9-C9446ABA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18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6CFB03-86B0-3642-A5B8-5E8E734CA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77C5AC8-ECB6-5745-89FC-A31DA55E734C}"/>
              </a:ext>
            </a:extLst>
          </p:cNvPr>
          <p:cNvSpPr/>
          <p:nvPr/>
        </p:nvSpPr>
        <p:spPr>
          <a:xfrm>
            <a:off x="838200" y="2139421"/>
            <a:ext cx="731697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type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 </a:t>
            </a:r>
            <a:r>
              <a:rPr lang="de-AT" sz="1600" dirty="0" err="1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cacheSrc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false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&lt;!DOCTYPE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html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&lt;?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session_start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();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$_SESSION["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"] = "IT";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(!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isset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($_SESSION)) {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"Welcome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to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our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page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Guest!";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else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{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"Do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you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want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to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view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latest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news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from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the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" . </a:t>
            </a:r>
          </a:p>
          <a:p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$_SESSION["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preference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"] . "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sector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?";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?&gt;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&lt;/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endParaRPr lang="de-DE" sz="1600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99FE8B8-873E-E34A-9A99-6F999B7A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850" y="5410158"/>
            <a:ext cx="87503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14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38EC2-74EB-7A47-A22E-851A50E8F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Cookies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3507D4E-17BA-E341-9D3C-8491DD6F6FAB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 err="1"/>
              <a:t>Application</a:t>
            </a:r>
            <a:endParaRPr lang="de-DE" sz="6000" b="1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159CCE2-351D-0044-8231-CD7A2C3C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19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9E72D6-A1CC-AD45-9F57-85A7589A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D40CA58-71E2-C64E-8413-3A3B0A9EF3A5}"/>
              </a:ext>
            </a:extLst>
          </p:cNvPr>
          <p:cNvSpPr/>
          <p:nvPr/>
        </p:nvSpPr>
        <p:spPr>
          <a:xfrm>
            <a:off x="838200" y="1929384"/>
            <a:ext cx="96348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type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 </a:t>
            </a:r>
            <a:r>
              <a:rPr lang="de-AT" sz="1600" dirty="0" err="1">
                <a:solidFill>
                  <a:srgbClr val="174AD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cacheSrc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="</a:t>
            </a:r>
            <a:r>
              <a:rPr lang="de-AT" sz="1600" dirty="0" err="1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false</a:t>
            </a:r>
            <a:r>
              <a:rPr lang="de-AT" sz="1600" dirty="0">
                <a:solidFill>
                  <a:srgbClr val="067D17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"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&lt;!DOCTYPE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html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&lt;?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php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cookie_name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"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user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cookie_value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= "Marion";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setcookie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cookie_name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, 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cookie_value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, time() + (86400 * 30), "/");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if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(!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isset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($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cookie_name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)) {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"Welcome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to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our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page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Guest!";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else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{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echo "Welcome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to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our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page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" . $</a:t>
            </a:r>
            <a:r>
              <a:rPr lang="de-AT" sz="1600" dirty="0" err="1">
                <a:latin typeface="Miriam Fixed" panose="020B0509050101010101" pitchFamily="49" charset="-79"/>
                <a:cs typeface="Miriam Fixed" panose="020B0509050101010101" pitchFamily="49" charset="-79"/>
              </a:rPr>
              <a:t>cookie_value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. "!";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}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    ?&gt;</a:t>
            </a:r>
            <a:b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</a:b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&lt;/</a:t>
            </a:r>
            <a:r>
              <a:rPr lang="de-AT" sz="1600" dirty="0" err="1">
                <a:solidFill>
                  <a:srgbClr val="871094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s</a:t>
            </a:r>
            <a:r>
              <a:rPr lang="de-AT" sz="1600" dirty="0" err="1">
                <a:solidFill>
                  <a:srgbClr val="0033B3"/>
                </a:solidFill>
                <a:latin typeface="Miriam Fixed" panose="020B0509050101010101" pitchFamily="49" charset="-79"/>
                <a:cs typeface="Miriam Fixed" panose="020B0509050101010101" pitchFamily="49" charset="-79"/>
              </a:rPr>
              <a:t>:script</a:t>
            </a:r>
            <a:r>
              <a:rPr lang="de-AT" sz="1600" dirty="0">
                <a:latin typeface="Miriam Fixed" panose="020B0509050101010101" pitchFamily="49" charset="-79"/>
                <a:cs typeface="Miriam Fixed" panose="020B0509050101010101" pitchFamily="49" charset="-79"/>
              </a:rPr>
              <a:t>&gt;</a:t>
            </a:r>
            <a:endParaRPr lang="de-DE" sz="1600" dirty="0">
              <a:latin typeface="Miriam Fixed" panose="020B0509050101010101" pitchFamily="49" charset="-79"/>
              <a:cs typeface="Miriam Fixed" panose="020B0509050101010101" pitchFamily="49" charset="-79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1CC68C0-584E-144C-8F97-CA3C2605B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850" y="5462690"/>
            <a:ext cx="87503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2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D8580-166F-5541-90D2-B1CFEB7A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Gantt-Diagramm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406A112-77DA-DA45-AC46-67148E0B8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5BAF257-DE53-F740-B354-62D66DA6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DC359BA-72AA-9F46-8245-168679BE59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40"/>
          <a:stretch/>
        </p:blipFill>
        <p:spPr>
          <a:xfrm>
            <a:off x="1584493" y="1855035"/>
            <a:ext cx="9398240" cy="450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11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D2229A-05C9-D64A-945D-257627538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4700" dirty="0"/>
              <a:t>Summary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41275" cap="rnd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D6E068-58DE-764A-9FAA-F3FC91AF4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936253"/>
            <a:ext cx="6052158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3200" dirty="0"/>
              <a:t>Apache Groovy &amp; PHP </a:t>
            </a:r>
            <a:r>
              <a:rPr lang="de-DE" sz="3200" dirty="0" err="1"/>
              <a:t>applied</a:t>
            </a:r>
            <a:r>
              <a:rPr lang="de-DE" sz="3200" dirty="0"/>
              <a:t> in different </a:t>
            </a:r>
            <a:r>
              <a:rPr lang="de-DE" sz="3200" dirty="0" err="1"/>
              <a:t>contexts</a:t>
            </a:r>
            <a:r>
              <a:rPr lang="de-DE" sz="3200" dirty="0"/>
              <a:t> – still </a:t>
            </a:r>
            <a:r>
              <a:rPr lang="de-DE" sz="3200" dirty="0" err="1"/>
              <a:t>similarities</a:t>
            </a:r>
            <a:endParaRPr lang="de-DE" sz="3200" dirty="0"/>
          </a:p>
          <a:p>
            <a:pPr marL="0" indent="0">
              <a:buNone/>
            </a:pPr>
            <a:r>
              <a:rPr lang="de-DE" sz="3200" dirty="0"/>
              <a:t>Tag </a:t>
            </a:r>
            <a:r>
              <a:rPr lang="de-DE" sz="3200" dirty="0" err="1"/>
              <a:t>libraries</a:t>
            </a:r>
            <a:r>
              <a:rPr lang="de-DE" sz="3200" dirty="0"/>
              <a:t> </a:t>
            </a:r>
            <a:r>
              <a:rPr lang="de-DE" sz="3200" dirty="0" err="1"/>
              <a:t>enabled</a:t>
            </a:r>
            <a:r>
              <a:rPr lang="de-DE" sz="3200" dirty="0"/>
              <a:t> </a:t>
            </a:r>
            <a:r>
              <a:rPr lang="de-DE" sz="3200" dirty="0" err="1"/>
              <a:t>use</a:t>
            </a:r>
            <a:r>
              <a:rPr lang="de-DE" sz="3200" dirty="0"/>
              <a:t> of </a:t>
            </a:r>
            <a:r>
              <a:rPr lang="de-DE" sz="3200" dirty="0" err="1"/>
              <a:t>both</a:t>
            </a:r>
            <a:r>
              <a:rPr lang="de-DE" sz="3200" dirty="0"/>
              <a:t> </a:t>
            </a:r>
            <a:r>
              <a:rPr lang="de-DE" sz="3200" dirty="0" err="1"/>
              <a:t>languages</a:t>
            </a:r>
            <a:r>
              <a:rPr lang="de-DE" sz="3200" dirty="0"/>
              <a:t> (Even PHP)</a:t>
            </a:r>
          </a:p>
          <a:p>
            <a:pPr marL="0" indent="0">
              <a:buNone/>
            </a:pPr>
            <a:r>
              <a:rPr lang="de-DE" sz="3200" dirty="0" err="1"/>
              <a:t>Possiblities</a:t>
            </a:r>
            <a:r>
              <a:rPr lang="de-DE" sz="3200" dirty="0"/>
              <a:t> of Apache Tomcat</a:t>
            </a:r>
          </a:p>
          <a:p>
            <a:endParaRPr lang="de-DE" sz="32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D6F5D9A-0D06-364B-9F49-781108FB2D98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 err="1"/>
              <a:t>Conclusion</a:t>
            </a:r>
            <a:endParaRPr lang="de-DE" sz="6000" b="1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5F3A1C-83E5-5A42-A0F5-89B0CA64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1DF159-149B-5A4B-A695-9A26CF27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</p:spTree>
    <p:extLst>
      <p:ext uri="{BB962C8B-B14F-4D97-AF65-F5344CB8AC3E}">
        <p14:creationId xmlns:p14="http://schemas.microsoft.com/office/powerpoint/2010/main" val="4034307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D2229A-05C9-D64A-945D-257627538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de-DE" sz="6000"/>
              <a:t>Outlook</a:t>
            </a: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34925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DA7EE5B-DA65-FE4F-B852-AC4C5737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36576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Marion Tomes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D548CD-BE41-EE40-83F8-4C260EA9B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28200" y="6356350"/>
            <a:ext cx="1828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D6F5D9A-0D06-364B-9F49-781108FB2D98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 err="1"/>
              <a:t>Conclusion</a:t>
            </a:r>
            <a:endParaRPr lang="de-DE" sz="6000" b="1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8AF30FB-C7FA-5644-8B9F-D062E54B3061}"/>
              </a:ext>
            </a:extLst>
          </p:cNvPr>
          <p:cNvSpPr txBox="1"/>
          <p:nvPr/>
        </p:nvSpPr>
        <p:spPr>
          <a:xfrm>
            <a:off x="2523744" y="2889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E483748A-C21C-0B41-8A9B-C23E4480BAE1}"/>
              </a:ext>
            </a:extLst>
          </p:cNvPr>
          <p:cNvSpPr txBox="1">
            <a:spLocks/>
          </p:cNvSpPr>
          <p:nvPr/>
        </p:nvSpPr>
        <p:spPr>
          <a:xfrm>
            <a:off x="5112264" y="543068"/>
            <a:ext cx="605215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indent="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/>
            </a:lvl1pPr>
            <a:lvl2pPr marL="6858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de-DE" dirty="0"/>
              <a:t>Other </a:t>
            </a:r>
            <a:r>
              <a:rPr lang="de-DE" dirty="0" err="1"/>
              <a:t>scripting</a:t>
            </a:r>
            <a:r>
              <a:rPr lang="de-DE" dirty="0"/>
              <a:t> </a:t>
            </a:r>
            <a:r>
              <a:rPr lang="de-DE" dirty="0" err="1"/>
              <a:t>languages</a:t>
            </a:r>
            <a:r>
              <a:rPr lang="de-DE" dirty="0"/>
              <a:t> &amp; </a:t>
            </a:r>
            <a:r>
              <a:rPr lang="de-DE" dirty="0" err="1"/>
              <a:t>tab</a:t>
            </a:r>
            <a:r>
              <a:rPr lang="de-DE" dirty="0"/>
              <a:t> </a:t>
            </a:r>
            <a:r>
              <a:rPr lang="de-DE" dirty="0" err="1"/>
              <a:t>library</a:t>
            </a:r>
            <a:endParaRPr lang="de-DE" dirty="0"/>
          </a:p>
          <a:p>
            <a:r>
              <a:rPr lang="de-DE" dirty="0"/>
              <a:t>More </a:t>
            </a:r>
            <a:r>
              <a:rPr lang="de-DE" dirty="0" err="1"/>
              <a:t>complex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of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scripting</a:t>
            </a:r>
            <a:r>
              <a:rPr lang="de-DE" dirty="0"/>
              <a:t> </a:t>
            </a:r>
            <a:r>
              <a:rPr lang="de-DE" dirty="0" err="1"/>
              <a:t>languages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9868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57AFE-0C1A-9044-993C-66C98053D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8E10CF-C3E8-8340-B10A-C7D7706B0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3200" dirty="0" err="1"/>
              <a:t>Zambon</a:t>
            </a:r>
            <a:r>
              <a:rPr lang="de-AT" sz="3200" dirty="0"/>
              <a:t>, G. (2012). </a:t>
            </a:r>
            <a:r>
              <a:rPr lang="de-AT" sz="3200" i="1" dirty="0" err="1"/>
              <a:t>Beginning</a:t>
            </a:r>
            <a:r>
              <a:rPr lang="de-AT" sz="3200" i="1" dirty="0"/>
              <a:t> JSP, JSF and Tomcat: Java Web Development</a:t>
            </a:r>
            <a:r>
              <a:rPr lang="de-AT" sz="3200" dirty="0"/>
              <a:t>. </a:t>
            </a:r>
            <a:r>
              <a:rPr lang="de-AT" sz="3200" dirty="0" err="1"/>
              <a:t>Apress</a:t>
            </a:r>
            <a:r>
              <a:rPr lang="de-AT" sz="3200" dirty="0"/>
              <a:t>. </a:t>
            </a:r>
          </a:p>
          <a:p>
            <a:endParaRPr lang="de-DE" sz="32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057AD85-3455-6D43-9657-50EDF198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8173E9-030A-5046-9B12-9C6AFB414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7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0557A0F-A96E-AF45-9A24-885EC3244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de-DE" sz="7200" dirty="0"/>
              <a:t>Table of </a:t>
            </a:r>
            <a:r>
              <a:rPr lang="de-DE" sz="7200" dirty="0" err="1"/>
              <a:t>contents</a:t>
            </a:r>
            <a:endParaRPr lang="de-DE" sz="7200" dirty="0"/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34925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F4CB3099-3CBA-4802-A6B0-C200A9382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033929"/>
              </p:ext>
            </p:extLst>
          </p:nvPr>
        </p:nvGraphicFramePr>
        <p:xfrm>
          <a:off x="632655" y="2745031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3EE5CA-D2F5-7A41-8B11-3DF1FA97F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6D4A223-4A66-E745-BCE8-3FD6CE88C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</p:spTree>
    <p:extLst>
      <p:ext uri="{BB962C8B-B14F-4D97-AF65-F5344CB8AC3E}">
        <p14:creationId xmlns:p14="http://schemas.microsoft.com/office/powerpoint/2010/main" val="117817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C25F641-46CC-6F4D-8710-2F65DF14A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de-DE" sz="7200"/>
              <a:t>Introduction</a:t>
            </a: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34925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6CC9F34-8E46-8D46-8499-1DF2F5DC9528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 err="1"/>
              <a:t>Introduction</a:t>
            </a:r>
            <a:endParaRPr lang="de-DE" sz="6000" b="1"/>
          </a:p>
        </p:txBody>
      </p:sp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D382AEEB-1C37-4FBC-BC36-ED3B3C3D80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348345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07C501F-145E-8C4B-9898-067978037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</a:t>
            </a:fld>
            <a:endParaRPr lang="en-US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16155FB-F0E1-EF40-AC16-B2B5F6B7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Marion Tomes</a:t>
            </a:r>
          </a:p>
        </p:txBody>
      </p:sp>
    </p:spTree>
    <p:extLst>
      <p:ext uri="{BB962C8B-B14F-4D97-AF65-F5344CB8AC3E}">
        <p14:creationId xmlns:p14="http://schemas.microsoft.com/office/powerpoint/2010/main" val="107727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F8BC15-EB49-7449-8371-1CD6D18B8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Apache Tomcat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38100" cap="rnd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17D429A9-578A-934C-A391-3E52769035AF}"/>
              </a:ext>
            </a:extLst>
          </p:cNvPr>
          <p:cNvSpPr txBox="1">
            <a:spLocks/>
          </p:cNvSpPr>
          <p:nvPr/>
        </p:nvSpPr>
        <p:spPr>
          <a:xfrm>
            <a:off x="630936" y="266090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Web server</a:t>
            </a:r>
          </a:p>
          <a:p>
            <a:r>
              <a:rPr lang="en-US"/>
              <a:t>Open-source</a:t>
            </a:r>
          </a:p>
          <a:p>
            <a:r>
              <a:rPr lang="en-US"/>
              <a:t>Used for applications using Java Server Pages (JSP)</a:t>
            </a:r>
          </a:p>
          <a:p>
            <a:pPr marL="0"/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469CA9AC-79BE-4749-8309-F6C8EEB7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36576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Marion Tomes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1C80CDD-A116-8C43-A9EF-088B1C45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29216" y="6356350"/>
            <a:ext cx="1828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9C4FF38D-BEC3-ED44-97DB-F96A2281DA7D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/>
              <a:t>Background</a:t>
            </a:r>
            <a:endParaRPr lang="de-DE" sz="6000" b="1"/>
          </a:p>
        </p:txBody>
      </p:sp>
      <p:graphicFrame>
        <p:nvGraphicFramePr>
          <p:cNvPr id="9" name="Tabelle 9">
            <a:extLst>
              <a:ext uri="{FF2B5EF4-FFF2-40B4-BE49-F238E27FC236}">
                <a16:creationId xmlns:a16="http://schemas.microsoft.com/office/drawing/2014/main" id="{F45D7518-ECDA-1E42-985B-90AD75E97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029917"/>
              </p:ext>
            </p:extLst>
          </p:nvPr>
        </p:nvGraphicFramePr>
        <p:xfrm>
          <a:off x="6099048" y="2086818"/>
          <a:ext cx="5458969" cy="3449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519">
                  <a:extLst>
                    <a:ext uri="{9D8B030D-6E8A-4147-A177-3AD203B41FA5}">
                      <a16:colId xmlns:a16="http://schemas.microsoft.com/office/drawing/2014/main" val="1052300027"/>
                    </a:ext>
                  </a:extLst>
                </a:gridCol>
                <a:gridCol w="1737949">
                  <a:extLst>
                    <a:ext uri="{9D8B030D-6E8A-4147-A177-3AD203B41FA5}">
                      <a16:colId xmlns:a16="http://schemas.microsoft.com/office/drawing/2014/main" val="2592914979"/>
                    </a:ext>
                  </a:extLst>
                </a:gridCol>
                <a:gridCol w="2090501">
                  <a:extLst>
                    <a:ext uri="{9D8B030D-6E8A-4147-A177-3AD203B41FA5}">
                      <a16:colId xmlns:a16="http://schemas.microsoft.com/office/drawing/2014/main" val="1492536345"/>
                    </a:ext>
                  </a:extLst>
                </a:gridCol>
              </a:tblGrid>
              <a:tr h="761151"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>
                          <a:solidFill>
                            <a:srgbClr val="FFFFFF"/>
                          </a:solidFill>
                        </a:rPr>
                        <a:t>Lightweight Application</a:t>
                      </a:r>
                    </a:p>
                  </a:txBody>
                  <a:tcPr marL="217887" marR="130732" marT="130732" marB="130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>
                          <a:solidFill>
                            <a:srgbClr val="FFFFFF"/>
                          </a:solidFill>
                        </a:rPr>
                        <a:t>Open Source</a:t>
                      </a:r>
                    </a:p>
                  </a:txBody>
                  <a:tcPr marL="217887" marR="130732" marT="130732" marB="130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>
                          <a:solidFill>
                            <a:srgbClr val="FFFFFF"/>
                          </a:solidFill>
                        </a:rPr>
                        <a:t>Stability</a:t>
                      </a:r>
                    </a:p>
                  </a:txBody>
                  <a:tcPr marL="217887" marR="130732" marT="130732" marB="130732"/>
                </a:tc>
                <a:extLst>
                  <a:ext uri="{0D108BD9-81ED-4DB2-BD59-A6C34878D82A}">
                    <a16:rowId xmlns:a16="http://schemas.microsoft.com/office/drawing/2014/main" val="2950778848"/>
                  </a:ext>
                </a:extLst>
              </a:tr>
              <a:tr h="1923213">
                <a:tc>
                  <a:txBody>
                    <a:bodyPr/>
                    <a:lstStyle/>
                    <a:p>
                      <a:r>
                        <a:rPr lang="en-US" sz="240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Easy demployment</a:t>
                      </a:r>
                    </a:p>
                    <a:p>
                      <a:r>
                        <a:rPr lang="en-US" sz="240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Fast-loading times</a:t>
                      </a:r>
                    </a:p>
                  </a:txBody>
                  <a:tcPr marL="217887" marR="130732" marT="130732" marB="130732"/>
                </a:tc>
                <a:tc>
                  <a:txBody>
                    <a:bodyPr/>
                    <a:lstStyle/>
                    <a:p>
                      <a:r>
                        <a:rPr lang="en-US" sz="24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High degree of freedom for developers</a:t>
                      </a:r>
                    </a:p>
                  </a:txBody>
                  <a:tcPr marL="217887" marR="130732" marT="130732" marB="130732"/>
                </a:tc>
                <a:tc>
                  <a:txBody>
                    <a:bodyPr/>
                    <a:lstStyle/>
                    <a:p>
                      <a:r>
                        <a:rPr lang="en-US" sz="24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Web server runs independent of Apache installation</a:t>
                      </a:r>
                    </a:p>
                    <a:p>
                      <a:r>
                        <a:rPr lang="en-US" sz="24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Error of Tomcat would not cause disfunction of other servers</a:t>
                      </a:r>
                    </a:p>
                  </a:txBody>
                  <a:tcPr marL="217887" marR="130732" marT="130732" marB="130732"/>
                </a:tc>
                <a:extLst>
                  <a:ext uri="{0D108BD9-81ED-4DB2-BD59-A6C34878D82A}">
                    <a16:rowId xmlns:a16="http://schemas.microsoft.com/office/drawing/2014/main" val="3600815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9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0087D53-9295-4463-AAE4-D5C626046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EEF29B-D695-C846-9D0E-42CF1A4B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01453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/>
              <a:t>Java Server Pages (JSP)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F5EF7B-8510-8941-B917-0E870521C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1" y="5647503"/>
            <a:ext cx="10909643" cy="5526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/>
              <a:t>Dynamical web pages/content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76454F7-E2EB-C94C-A950-FE87C36F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Marion Tomes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A86C35-E9D5-F147-97EC-380304E5A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5594358"/>
            <a:ext cx="3291840" cy="27432"/>
          </a:xfrm>
          <a:custGeom>
            <a:avLst/>
            <a:gdLst>
              <a:gd name="connsiteX0" fmla="*/ 0 w 3291840"/>
              <a:gd name="connsiteY0" fmla="*/ 0 h 27432"/>
              <a:gd name="connsiteX1" fmla="*/ 625450 w 3291840"/>
              <a:gd name="connsiteY1" fmla="*/ 0 h 27432"/>
              <a:gd name="connsiteX2" fmla="*/ 1283818 w 3291840"/>
              <a:gd name="connsiteY2" fmla="*/ 0 h 27432"/>
              <a:gd name="connsiteX3" fmla="*/ 1975104 w 3291840"/>
              <a:gd name="connsiteY3" fmla="*/ 0 h 27432"/>
              <a:gd name="connsiteX4" fmla="*/ 2666390 w 3291840"/>
              <a:gd name="connsiteY4" fmla="*/ 0 h 27432"/>
              <a:gd name="connsiteX5" fmla="*/ 3291840 w 3291840"/>
              <a:gd name="connsiteY5" fmla="*/ 0 h 27432"/>
              <a:gd name="connsiteX6" fmla="*/ 3291840 w 3291840"/>
              <a:gd name="connsiteY6" fmla="*/ 27432 h 27432"/>
              <a:gd name="connsiteX7" fmla="*/ 2567635 w 3291840"/>
              <a:gd name="connsiteY7" fmla="*/ 27432 h 27432"/>
              <a:gd name="connsiteX8" fmla="*/ 1843430 w 3291840"/>
              <a:gd name="connsiteY8" fmla="*/ 27432 h 27432"/>
              <a:gd name="connsiteX9" fmla="*/ 1185062 w 3291840"/>
              <a:gd name="connsiteY9" fmla="*/ 27432 h 27432"/>
              <a:gd name="connsiteX10" fmla="*/ 0 w 3291840"/>
              <a:gd name="connsiteY10" fmla="*/ 27432 h 27432"/>
              <a:gd name="connsiteX11" fmla="*/ 0 w 329184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27432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0674" y="7395"/>
                  <a:pt x="3291885" y="21864"/>
                  <a:pt x="3291840" y="27432"/>
                </a:cubicBezTo>
                <a:cubicBezTo>
                  <a:pt x="3043276" y="47012"/>
                  <a:pt x="2921041" y="-3764"/>
                  <a:pt x="2567635" y="27432"/>
                </a:cubicBezTo>
                <a:cubicBezTo>
                  <a:pt x="2214230" y="58628"/>
                  <a:pt x="2189623" y="-3875"/>
                  <a:pt x="1843430" y="27432"/>
                </a:cubicBezTo>
                <a:cubicBezTo>
                  <a:pt x="1497237" y="58739"/>
                  <a:pt x="1492584" y="38324"/>
                  <a:pt x="1185062" y="27432"/>
                </a:cubicBezTo>
                <a:cubicBezTo>
                  <a:pt x="877540" y="16540"/>
                  <a:pt x="313238" y="555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91840" h="27432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2033" y="12649"/>
                  <a:pt x="3290852" y="17989"/>
                  <a:pt x="3291840" y="27432"/>
                </a:cubicBezTo>
                <a:cubicBezTo>
                  <a:pt x="3120474" y="24858"/>
                  <a:pt x="2816568" y="13777"/>
                  <a:pt x="2633472" y="27432"/>
                </a:cubicBezTo>
                <a:cubicBezTo>
                  <a:pt x="2450376" y="41087"/>
                  <a:pt x="2160769" y="46494"/>
                  <a:pt x="1909267" y="27432"/>
                </a:cubicBezTo>
                <a:cubicBezTo>
                  <a:pt x="1657765" y="8370"/>
                  <a:pt x="1623992" y="18792"/>
                  <a:pt x="1349654" y="27432"/>
                </a:cubicBezTo>
                <a:cubicBezTo>
                  <a:pt x="1075316" y="36072"/>
                  <a:pt x="833426" y="43325"/>
                  <a:pt x="691286" y="27432"/>
                </a:cubicBezTo>
                <a:cubicBezTo>
                  <a:pt x="549146" y="11539"/>
                  <a:pt x="342011" y="33345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38100" cap="rnd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91F5E69-F59D-5843-B38F-70D674E0A091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/>
              <a:t>Background</a:t>
            </a:r>
            <a:endParaRPr lang="de-DE" sz="6000" b="1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DA883F5-599C-1E40-B708-CA9EA90A6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4" y="955752"/>
            <a:ext cx="5867400" cy="28067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C33A759-648F-E745-BD3E-516EFF3F3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208" y="1032530"/>
            <a:ext cx="6347133" cy="289760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290C0C8-1526-144C-A0DE-391AFC408CBB}"/>
              </a:ext>
            </a:extLst>
          </p:cNvPr>
          <p:cNvSpPr/>
          <p:nvPr/>
        </p:nvSpPr>
        <p:spPr>
          <a:xfrm>
            <a:off x="2014863" y="3762620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latin typeface="ArialMT"/>
              </a:rPr>
              <a:t>(</a:t>
            </a:r>
            <a:r>
              <a:rPr lang="de-AT" dirty="0" err="1">
                <a:latin typeface="ArialMT"/>
              </a:rPr>
              <a:t>Zambon</a:t>
            </a:r>
            <a:r>
              <a:rPr lang="de-AT" dirty="0">
                <a:latin typeface="ArialMT"/>
              </a:rPr>
              <a:t>, 2012) </a:t>
            </a:r>
            <a:endParaRPr lang="de-AT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D6DBD8D-2E2C-4E45-8583-8599C303F9D2}"/>
              </a:ext>
            </a:extLst>
          </p:cNvPr>
          <p:cNvSpPr/>
          <p:nvPr/>
        </p:nvSpPr>
        <p:spPr>
          <a:xfrm>
            <a:off x="8286878" y="3759003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>
                <a:latin typeface="ArialMT"/>
              </a:rPr>
              <a:t>(</a:t>
            </a:r>
            <a:r>
              <a:rPr lang="de-AT" dirty="0" err="1">
                <a:latin typeface="ArialMT"/>
              </a:rPr>
              <a:t>Zambon</a:t>
            </a:r>
            <a:r>
              <a:rPr lang="de-AT" dirty="0">
                <a:latin typeface="ArialMT"/>
              </a:rPr>
              <a:t>, 2012)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6445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306E30-B2D4-1145-AA67-2C87E9043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6000"/>
              <a:t>Apache Groovy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41275" cap="rnd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826F96-8543-5C40-A929-A38E37428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US" sz="3600"/>
              <a:t>Scripting language</a:t>
            </a:r>
          </a:p>
          <a:p>
            <a:r>
              <a:rPr lang="en-US" sz="3600"/>
              <a:t>100% compatible with Java</a:t>
            </a:r>
          </a:p>
          <a:p>
            <a:pPr lvl="1"/>
            <a:r>
              <a:rPr lang="en-US" sz="3200"/>
              <a:t>Pre-imported classes</a:t>
            </a:r>
          </a:p>
          <a:p>
            <a:pPr lvl="1"/>
            <a:r>
              <a:rPr lang="en-US" sz="3200"/>
              <a:t>Extra keywords (e.g. def, as, if)</a:t>
            </a:r>
          </a:p>
          <a:p>
            <a:r>
              <a:rPr lang="en-US" sz="3600"/>
              <a:t>Frameworks based on Groovy:</a:t>
            </a:r>
          </a:p>
          <a:p>
            <a:pPr lvl="1"/>
            <a:r>
              <a:rPr lang="en-US" sz="3200"/>
              <a:t>Grails</a:t>
            </a:r>
          </a:p>
          <a:p>
            <a:pPr lvl="1"/>
            <a:r>
              <a:rPr lang="en-US" sz="3200"/>
              <a:t>Gradle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8CB146-EC23-4B4C-B79E-C34A0E71F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98595" y="6356350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Marion Tomes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C67D40-A295-3247-B163-EA67BC06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3395" y="6356350"/>
            <a:ext cx="19373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E0571FD-0022-D940-A177-8F8E0E9499DF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/>
              <a:t>Background</a:t>
            </a:r>
            <a:endParaRPr lang="de-DE" sz="6000" b="1"/>
          </a:p>
        </p:txBody>
      </p:sp>
    </p:spTree>
    <p:extLst>
      <p:ext uri="{BB962C8B-B14F-4D97-AF65-F5344CB8AC3E}">
        <p14:creationId xmlns:p14="http://schemas.microsoft.com/office/powerpoint/2010/main" val="427577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2CD34B-39E2-824B-B872-29D0B572C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/>
              <a:t>PHP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41275" cap="rnd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7D2ED884-EEF9-274B-B881-02734A240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Scripting language</a:t>
            </a:r>
          </a:p>
          <a:p>
            <a:r>
              <a:rPr lang="en-US" sz="3600" dirty="0"/>
              <a:t>Integrate in HTML for web scripting</a:t>
            </a:r>
          </a:p>
          <a:p>
            <a:r>
              <a:rPr lang="en-US" sz="3600" dirty="0"/>
              <a:t>Server-side scripting</a:t>
            </a:r>
          </a:p>
          <a:p>
            <a:pPr lvl="1"/>
            <a:r>
              <a:rPr lang="en-US" sz="3200" dirty="0"/>
              <a:t>Access PHP output with web browser</a:t>
            </a:r>
          </a:p>
          <a:p>
            <a:pPr lvl="1"/>
            <a:r>
              <a:rPr lang="en-US" sz="3200" dirty="0"/>
              <a:t>Processed on server where HTML is created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79B2C796-F0DA-A44D-8C84-B9DBAB643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9859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Marion Tomes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8D8BA6D7-7778-C644-921D-588B2427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3395" y="6356350"/>
            <a:ext cx="19373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C377356-4645-AC4B-8F39-D7CF11D83F37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/>
              <a:t>Background</a:t>
            </a:r>
            <a:endParaRPr lang="de-DE" sz="6000" b="1"/>
          </a:p>
        </p:txBody>
      </p:sp>
    </p:spTree>
    <p:extLst>
      <p:ext uri="{BB962C8B-B14F-4D97-AF65-F5344CB8AC3E}">
        <p14:creationId xmlns:p14="http://schemas.microsoft.com/office/powerpoint/2010/main" val="312226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FB530D4-A2F2-4A44-B499-0A249A02F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3419856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Tag Libraries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16913C5-76E7-244F-AAA4-544CFD23ED6A}"/>
              </a:ext>
            </a:extLst>
          </p:cNvPr>
          <p:cNvSpPr txBox="1">
            <a:spLocks/>
          </p:cNvSpPr>
          <p:nvPr/>
        </p:nvSpPr>
        <p:spPr>
          <a:xfrm>
            <a:off x="4654295" y="630936"/>
            <a:ext cx="6894576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Interpret different scripting languages used in a JSP page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2BBDB9E-789A-7849-9477-C0279857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36576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Marion Tomes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12E6FC-4006-C643-B2BE-1815080C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6136" y="6356350"/>
            <a:ext cx="165273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704088"/>
            <a:ext cx="18288" cy="1316736"/>
          </a:xfrm>
          <a:custGeom>
            <a:avLst/>
            <a:gdLst>
              <a:gd name="connsiteX0" fmla="*/ 0 w 18288"/>
              <a:gd name="connsiteY0" fmla="*/ 0 h 1316736"/>
              <a:gd name="connsiteX1" fmla="*/ 18288 w 18288"/>
              <a:gd name="connsiteY1" fmla="*/ 0 h 1316736"/>
              <a:gd name="connsiteX2" fmla="*/ 18288 w 18288"/>
              <a:gd name="connsiteY2" fmla="*/ 632033 h 1316736"/>
              <a:gd name="connsiteX3" fmla="*/ 18288 w 18288"/>
              <a:gd name="connsiteY3" fmla="*/ 1316736 h 1316736"/>
              <a:gd name="connsiteX4" fmla="*/ 0 w 18288"/>
              <a:gd name="connsiteY4" fmla="*/ 1316736 h 1316736"/>
              <a:gd name="connsiteX5" fmla="*/ 0 w 18288"/>
              <a:gd name="connsiteY5" fmla="*/ 671535 h 1316736"/>
              <a:gd name="connsiteX6" fmla="*/ 0 w 18288"/>
              <a:gd name="connsiteY6" fmla="*/ 0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88" h="1316736" fill="none" extrusionOk="0">
                <a:moveTo>
                  <a:pt x="0" y="0"/>
                </a:moveTo>
                <a:cubicBezTo>
                  <a:pt x="5414" y="683"/>
                  <a:pt x="12510" y="720"/>
                  <a:pt x="18288" y="0"/>
                </a:cubicBezTo>
                <a:cubicBezTo>
                  <a:pt x="11385" y="276484"/>
                  <a:pt x="47354" y="495364"/>
                  <a:pt x="18288" y="632033"/>
                </a:cubicBezTo>
                <a:cubicBezTo>
                  <a:pt x="-10778" y="768702"/>
                  <a:pt x="26786" y="1005085"/>
                  <a:pt x="18288" y="1316736"/>
                </a:cubicBezTo>
                <a:cubicBezTo>
                  <a:pt x="9577" y="1315893"/>
                  <a:pt x="6900" y="1316365"/>
                  <a:pt x="0" y="1316736"/>
                </a:cubicBezTo>
                <a:cubicBezTo>
                  <a:pt x="-29997" y="1144491"/>
                  <a:pt x="20055" y="926108"/>
                  <a:pt x="0" y="671535"/>
                </a:cubicBezTo>
                <a:cubicBezTo>
                  <a:pt x="-20055" y="416962"/>
                  <a:pt x="15787" y="211813"/>
                  <a:pt x="0" y="0"/>
                </a:cubicBezTo>
                <a:close/>
              </a:path>
              <a:path w="18288" h="1316736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-6741" y="195124"/>
                  <a:pt x="36996" y="409062"/>
                  <a:pt x="18288" y="618866"/>
                </a:cubicBezTo>
                <a:cubicBezTo>
                  <a:pt x="-420" y="828670"/>
                  <a:pt x="28345" y="1144651"/>
                  <a:pt x="18288" y="1316736"/>
                </a:cubicBezTo>
                <a:cubicBezTo>
                  <a:pt x="10476" y="1317615"/>
                  <a:pt x="8805" y="1316987"/>
                  <a:pt x="0" y="1316736"/>
                </a:cubicBezTo>
                <a:cubicBezTo>
                  <a:pt x="30302" y="1053606"/>
                  <a:pt x="-1997" y="890047"/>
                  <a:pt x="0" y="671535"/>
                </a:cubicBezTo>
                <a:cubicBezTo>
                  <a:pt x="1997" y="453023"/>
                  <a:pt x="-25538" y="322042"/>
                  <a:pt x="0" y="0"/>
                </a:cubicBezTo>
                <a:close/>
              </a:path>
            </a:pathLst>
          </a:custGeom>
          <a:solidFill>
            <a:srgbClr val="BF9988"/>
          </a:solidFill>
          <a:ln w="34925">
            <a:solidFill>
              <a:srgbClr val="BF998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5FC71F-E8C5-3540-A7A3-D73FE7FD0FDE}"/>
              </a:ext>
            </a:extLst>
          </p:cNvPr>
          <p:cNvSpPr/>
          <p:nvPr/>
        </p:nvSpPr>
        <p:spPr>
          <a:xfrm>
            <a:off x="9441466" y="59912"/>
            <a:ext cx="2677885" cy="816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6000" b="1" dirty="0"/>
              <a:t>Background</a:t>
            </a:r>
            <a:endParaRPr lang="de-DE" sz="6000" b="1"/>
          </a:p>
        </p:txBody>
      </p:sp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0E346AB0-AF00-4B49-8814-CB0F74639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165452"/>
              </p:ext>
            </p:extLst>
          </p:nvPr>
        </p:nvGraphicFramePr>
        <p:xfrm>
          <a:off x="630936" y="2588268"/>
          <a:ext cx="10917936" cy="346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5700">
                  <a:extLst>
                    <a:ext uri="{9D8B030D-6E8A-4147-A177-3AD203B41FA5}">
                      <a16:colId xmlns:a16="http://schemas.microsoft.com/office/drawing/2014/main" val="2973155831"/>
                    </a:ext>
                  </a:extLst>
                </a:gridCol>
                <a:gridCol w="5512236">
                  <a:extLst>
                    <a:ext uri="{9D8B030D-6E8A-4147-A177-3AD203B41FA5}">
                      <a16:colId xmlns:a16="http://schemas.microsoft.com/office/drawing/2014/main" val="2553365131"/>
                    </a:ext>
                  </a:extLst>
                </a:gridCol>
              </a:tblGrid>
              <a:tr h="441653">
                <a:tc>
                  <a:txBody>
                    <a:bodyPr/>
                    <a:lstStyle/>
                    <a:p>
                      <a:pPr algn="ctr"/>
                      <a:r>
                        <a:rPr lang="en-US" sz="3600" b="1" noProof="0"/>
                        <a:t>BSF (Bean Scripting Framework)</a:t>
                      </a:r>
                    </a:p>
                  </a:txBody>
                  <a:tcPr marL="65592" marR="65592" marT="32796" marB="32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noProof="0"/>
                        <a:t>JSR-223 (Scripting for the Java Platform)</a:t>
                      </a:r>
                    </a:p>
                  </a:txBody>
                  <a:tcPr marL="65592" marR="65592" marT="32796" marB="32796"/>
                </a:tc>
                <a:extLst>
                  <a:ext uri="{0D108BD9-81ED-4DB2-BD59-A6C34878D82A}">
                    <a16:rowId xmlns:a16="http://schemas.microsoft.com/office/drawing/2014/main" val="2448418130"/>
                  </a:ext>
                </a:extLst>
              </a:tr>
              <a:tr h="791477"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/>
                        <a:t>Open-source interface for scripting languages within Java applications</a:t>
                      </a:r>
                    </a:p>
                  </a:txBody>
                  <a:tcPr marL="65592" marR="65592" marT="32796" marB="32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/>
                        <a:t>Inspired by BSF</a:t>
                      </a:r>
                    </a:p>
                  </a:txBody>
                  <a:tcPr marL="65592" marR="65592" marT="32796" marB="32796"/>
                </a:tc>
                <a:extLst>
                  <a:ext uri="{0D108BD9-81ED-4DB2-BD59-A6C34878D82A}">
                    <a16:rowId xmlns:a16="http://schemas.microsoft.com/office/drawing/2014/main" val="2999320457"/>
                  </a:ext>
                </a:extLst>
              </a:tr>
              <a:tr h="791477"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/>
                        <a:t>Write JSP files with languages other than Java</a:t>
                      </a:r>
                    </a:p>
                  </a:txBody>
                  <a:tcPr marL="65592" marR="65592" marT="32796" marB="32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/>
                        <a:t>Pluggable and scripting language-independent architecture</a:t>
                      </a:r>
                    </a:p>
                  </a:txBody>
                  <a:tcPr marL="65592" marR="65592" marT="32796" marB="32796"/>
                </a:tc>
                <a:extLst>
                  <a:ext uri="{0D108BD9-81ED-4DB2-BD59-A6C34878D82A}">
                    <a16:rowId xmlns:a16="http://schemas.microsoft.com/office/drawing/2014/main" val="32592406"/>
                  </a:ext>
                </a:extLst>
              </a:tr>
              <a:tr h="1141300"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Does not consist of language engines</a:t>
                      </a:r>
                    </a:p>
                  </a:txBody>
                  <a:tcPr marL="65592" marR="65592" marT="32796" marB="32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/>
                        <a:t>Generating web content of programs written in scripting languages for web content</a:t>
                      </a:r>
                    </a:p>
                  </a:txBody>
                  <a:tcPr marL="65592" marR="65592" marT="32796" marB="32796"/>
                </a:tc>
                <a:extLst>
                  <a:ext uri="{0D108BD9-81ED-4DB2-BD59-A6C34878D82A}">
                    <a16:rowId xmlns:a16="http://schemas.microsoft.com/office/drawing/2014/main" val="3369480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96570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72441"/>
      </a:dk2>
      <a:lt2>
        <a:srgbClr val="E2E6E8"/>
      </a:lt2>
      <a:accent1>
        <a:srgbClr val="BF9988"/>
      </a:accent1>
      <a:accent2>
        <a:srgbClr val="AFA077"/>
      </a:accent2>
      <a:accent3>
        <a:srgbClr val="A1A77E"/>
      </a:accent3>
      <a:accent4>
        <a:srgbClr val="8CAA74"/>
      </a:accent4>
      <a:accent5>
        <a:srgbClr val="82AC81"/>
      </a:accent5>
      <a:accent6>
        <a:srgbClr val="77AE8D"/>
      </a:accent6>
      <a:hlink>
        <a:srgbClr val="5E899D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1336</Words>
  <Application>Microsoft Macintosh PowerPoint</Application>
  <PresentationFormat>Breitbild</PresentationFormat>
  <Paragraphs>182</Paragraphs>
  <Slides>22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30" baseType="lpstr">
      <vt:lpstr>Arial</vt:lpstr>
      <vt:lpstr>ArialMT</vt:lpstr>
      <vt:lpstr>Calibri</vt:lpstr>
      <vt:lpstr>Courier New</vt:lpstr>
      <vt:lpstr>Miriam Fixed</vt:lpstr>
      <vt:lpstr>Modern Love</vt:lpstr>
      <vt:lpstr>The Hand</vt:lpstr>
      <vt:lpstr>SketchyVTI</vt:lpstr>
      <vt:lpstr>Apache Tomcat Cookbook  (Nutshell Examples)</vt:lpstr>
      <vt:lpstr>Gantt-Diagramm</vt:lpstr>
      <vt:lpstr>Table of contents</vt:lpstr>
      <vt:lpstr>Introduction</vt:lpstr>
      <vt:lpstr>Apache Tomcat</vt:lpstr>
      <vt:lpstr>Java Server Pages (JSP)</vt:lpstr>
      <vt:lpstr>Apache Groovy</vt:lpstr>
      <vt:lpstr>PHP</vt:lpstr>
      <vt:lpstr>Tag Libraries</vt:lpstr>
      <vt:lpstr>Apache Tomcat</vt:lpstr>
      <vt:lpstr>Tag Libraries</vt:lpstr>
      <vt:lpstr>Apache Groovy &amp; PHP</vt:lpstr>
      <vt:lpstr>Nutshell context</vt:lpstr>
      <vt:lpstr>If-Else-If</vt:lpstr>
      <vt:lpstr>Switch</vt:lpstr>
      <vt:lpstr>Lists</vt:lpstr>
      <vt:lpstr>Maps</vt:lpstr>
      <vt:lpstr>Sessions</vt:lpstr>
      <vt:lpstr>Cookies</vt:lpstr>
      <vt:lpstr>Summary</vt:lpstr>
      <vt:lpstr>Outlook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Cookbook  (Nutshell Examples)</dc:title>
  <dc:creator>Marion Tomes</dc:creator>
  <cp:lastModifiedBy>Marion Tomes</cp:lastModifiedBy>
  <cp:revision>15</cp:revision>
  <dcterms:created xsi:type="dcterms:W3CDTF">2020-12-17T14:42:29Z</dcterms:created>
  <dcterms:modified xsi:type="dcterms:W3CDTF">2021-01-06T19:03:50Z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630551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