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64" r:id="rId3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0BF8F19-790D-4058-8F96-ED535760F9CE}" v="2" dt="2020-11-12T20:43:13.377"/>
    <p1510:client id="{569A338B-B397-4F76-834B-8F2B2F41A664}" v="1" dt="2020-11-13T08:00:56.5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8" y="2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11/13/2020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47188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AF68E-9A09-4F80-8C05-F480125D1B2F}" type="datetimeFigureOut">
              <a:rPr lang="LID4096" smtClean="0"/>
              <a:t>11/13/2020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32088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AF68E-9A09-4F80-8C05-F480125D1B2F}" type="datetimeFigureOut">
              <a:rPr lang="LID4096" smtClean="0"/>
              <a:t>11/13/2020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3215D57-A603-4364-A9A5-89533053689F}" type="slidenum">
              <a:rPr lang="LID4096" smtClean="0"/>
              <a:t>‹Nr.›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826109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084A4B-E000-4063-893B-DBEADCE629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72860" y="1128114"/>
            <a:ext cx="10110158" cy="3443886"/>
          </a:xfrm>
        </p:spPr>
        <p:txBody>
          <a:bodyPr>
            <a:normAutofit/>
          </a:bodyPr>
          <a:lstStyle/>
          <a:p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Critical Evaluation and Comparison of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BigBlueButton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3600" b="1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Jitsi</a:t>
            </a:r>
            <a:r>
              <a:rPr lang="en-GB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MS Teams and Zoom for conferencing.</a:t>
            </a:r>
            <a:br>
              <a:rPr lang="de-AT" sz="3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LID4096" sz="8000" b="1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2AFADC7-8FEF-4752-9D80-C87D4ADED2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3812875" cy="561645"/>
          </a:xfrm>
        </p:spPr>
        <p:txBody>
          <a:bodyPr>
            <a:normAutofit/>
          </a:bodyPr>
          <a:lstStyle/>
          <a:p>
            <a:r>
              <a:rPr lang="de-AT" sz="1800" dirty="0"/>
              <a:t>Michael Brettlecker</a:t>
            </a:r>
            <a:endParaRPr lang="LID4096" sz="1800" dirty="0"/>
          </a:p>
        </p:txBody>
      </p:sp>
    </p:spTree>
    <p:extLst>
      <p:ext uri="{BB962C8B-B14F-4D97-AF65-F5344CB8AC3E}">
        <p14:creationId xmlns:p14="http://schemas.microsoft.com/office/powerpoint/2010/main" val="364239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0074ED-52DD-44B4-A3CF-ADEF9C5DA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ID4096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5C422168-E83E-4D99-8739-35F71B21C2D2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" y="1064418"/>
            <a:ext cx="12216851" cy="4436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91845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Calibri</vt:lpstr>
      <vt:lpstr>Trebuchet MS</vt:lpstr>
      <vt:lpstr>Wingdings 3</vt:lpstr>
      <vt:lpstr>Facette</vt:lpstr>
      <vt:lpstr>Critical Evaluation and Comparison of BigBlueButton, Jitsi, MS Teams and Zoom for conferencing. 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Critical Evaluation and Comparison of BigBlueButton, Jitsi, MS Teams and Zoom for conferencing.</dc:title>
  <dc:creator>Michael Brettlecker</dc:creator>
  <cp:lastModifiedBy>Michael Brettlecker</cp:lastModifiedBy>
  <cp:revision>5</cp:revision>
  <dcterms:created xsi:type="dcterms:W3CDTF">2020-10-28T15:35:40Z</dcterms:created>
  <dcterms:modified xsi:type="dcterms:W3CDTF">2020-11-13T08:00:59Z</dcterms:modified>
</cp:coreProperties>
</file>