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53"/>
    <p:restoredTop sz="94577"/>
  </p:normalViewPr>
  <p:slideViewPr>
    <p:cSldViewPr snapToGrid="0" snapToObjects="1">
      <p:cViewPr varScale="1">
        <p:scale>
          <a:sx n="109" d="100"/>
          <a:sy n="109" d="100"/>
        </p:scale>
        <p:origin x="216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12/17/20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9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12/17/20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58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12/17/20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3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12/17/20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06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12/17/20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8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12/17/20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6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12/17/20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48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12/17/20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8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12/17/20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80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12/17/20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12/17/20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7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12/17/20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3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2" r:id="rId9"/>
    <p:sldLayoutId id="2147483710" r:id="rId10"/>
    <p:sldLayoutId id="214748371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644DE9-8D09-43E2-BA69-F57482CFC9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23C919-B32E-40FF-B3D8-631316E84E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B17B84-F8A7-4053-9C9D-91E3CA7FF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0"/>
            <a:ext cx="12188951" cy="6858000"/>
          </a:xfrm>
          <a:prstGeom prst="rect">
            <a:avLst/>
          </a:prstGeom>
          <a:blipFill dpi="0" rotWithShape="1">
            <a:blip r:embed="rId2" cstate="email">
              <a:alphaModFix amt="30000"/>
              <a:lum bright="70000" contrast="-7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889000" ty="0" sx="100000" sy="100000" flip="xy" algn="t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82F42C-AD34-4F15-9A46-5B032B630EC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alphaModFix amt="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58A77A1-2D43-0F4B-A9E0-752D1A0CB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740211"/>
            <a:ext cx="7530685" cy="3163864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de-DE" sz="4000" dirty="0">
                <a:solidFill>
                  <a:srgbClr val="FFFFFF"/>
                </a:solidFill>
                <a:latin typeface="Century Gothic" panose="020B0502020202020204" pitchFamily="34" charset="0"/>
              </a:rPr>
              <a:t>Preisfestsetzungen im Zeitalter der Informationstechnologie: wie können „gerechte Preise“ dauerhaft erzielt werden?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BC8ACE7-11E6-C746-8011-8F980014A7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4074515"/>
            <a:ext cx="7583133" cy="1279124"/>
          </a:xfrm>
        </p:spPr>
        <p:txBody>
          <a:bodyPr>
            <a:normAutofit/>
          </a:bodyPr>
          <a:lstStyle/>
          <a:p>
            <a:pPr algn="l"/>
            <a:r>
              <a:rPr lang="de-D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Janine </a:t>
            </a:r>
            <a:r>
              <a:rPr lang="de-DE" sz="2200" dirty="0" err="1">
                <a:solidFill>
                  <a:srgbClr val="FFFFFF"/>
                </a:solidFill>
                <a:latin typeface="Century Gothic" panose="020B0502020202020204" pitchFamily="34" charset="0"/>
              </a:rPr>
              <a:t>Knitel</a:t>
            </a:r>
            <a:r>
              <a:rPr lang="de-DE" sz="2200" dirty="0">
                <a:solidFill>
                  <a:srgbClr val="FFFFFF"/>
                </a:solidFill>
                <a:latin typeface="Century Gothic" panose="020B0502020202020204" pitchFamily="34" charset="0"/>
              </a:rPr>
              <a:t> | h01550716</a:t>
            </a:r>
          </a:p>
        </p:txBody>
      </p:sp>
    </p:spTree>
    <p:extLst>
      <p:ext uri="{BB962C8B-B14F-4D97-AF65-F5344CB8AC3E}">
        <p14:creationId xmlns:p14="http://schemas.microsoft.com/office/powerpoint/2010/main" val="18206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>
            <a:extLst>
              <a:ext uri="{FF2B5EF4-FFF2-40B4-BE49-F238E27FC236}">
                <a16:creationId xmlns:a16="http://schemas.microsoft.com/office/drawing/2014/main" id="{A8CCE8E2-7704-5B45-8E57-2C5C53518953}"/>
              </a:ext>
            </a:extLst>
          </p:cNvPr>
          <p:cNvSpPr txBox="1">
            <a:spLocks/>
          </p:cNvSpPr>
          <p:nvPr/>
        </p:nvSpPr>
        <p:spPr>
          <a:xfrm>
            <a:off x="3746292" y="3978086"/>
            <a:ext cx="7530685" cy="31638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90000"/>
              </a:lnSpc>
            </a:pPr>
            <a:r>
              <a:rPr lang="de-DE" sz="7200" dirty="0">
                <a:solidFill>
                  <a:srgbClr val="FFFFFF"/>
                </a:solidFill>
                <a:latin typeface="Century Gothic" panose="020B0502020202020204" pitchFamily="34" charset="0"/>
              </a:rPr>
              <a:t>GANTT-CHART</a:t>
            </a: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AF39723C-EC25-F140-9C66-3B6DBD4E3B65}"/>
              </a:ext>
            </a:extLst>
          </p:cNvPr>
          <p:cNvCxnSpPr>
            <a:cxnSpLocks/>
          </p:cNvCxnSpPr>
          <p:nvPr/>
        </p:nvCxnSpPr>
        <p:spPr>
          <a:xfrm>
            <a:off x="9178925" y="1016000"/>
            <a:ext cx="0" cy="16637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id="{F10F5A16-2CCD-B44A-9125-E8DC3D19CB7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7712" y="96314"/>
            <a:ext cx="11916576" cy="3041176"/>
          </a:xfrm>
          <a:prstGeom prst="rect">
            <a:avLst/>
          </a:prstGeom>
        </p:spPr>
      </p:pic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E13222D1-0C02-4C45-A18D-A77AABDC1B30}"/>
              </a:ext>
            </a:extLst>
          </p:cNvPr>
          <p:cNvCxnSpPr>
            <a:cxnSpLocks/>
          </p:cNvCxnSpPr>
          <p:nvPr/>
        </p:nvCxnSpPr>
        <p:spPr>
          <a:xfrm>
            <a:off x="7673146" y="2574235"/>
            <a:ext cx="0" cy="563255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>
            <a:extLst>
              <a:ext uri="{FF2B5EF4-FFF2-40B4-BE49-F238E27FC236}">
                <a16:creationId xmlns:a16="http://schemas.microsoft.com/office/drawing/2014/main" id="{1C81E89A-E537-5A43-A51E-E4F536F25C47}"/>
              </a:ext>
            </a:extLst>
          </p:cNvPr>
          <p:cNvCxnSpPr>
            <a:cxnSpLocks/>
          </p:cNvCxnSpPr>
          <p:nvPr/>
        </p:nvCxnSpPr>
        <p:spPr>
          <a:xfrm>
            <a:off x="7674511" y="646873"/>
            <a:ext cx="0" cy="160931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 descr="Ein Bild, das Tisch enthält.&#10;&#10;Automatisch generierte Beschreibung">
            <a:extLst>
              <a:ext uri="{FF2B5EF4-FFF2-40B4-BE49-F238E27FC236}">
                <a16:creationId xmlns:a16="http://schemas.microsoft.com/office/drawing/2014/main" id="{60823D1D-E0B9-EC42-8858-C42ED4317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712" y="1995055"/>
            <a:ext cx="3270754" cy="4675570"/>
          </a:xfrm>
          <a:prstGeom prst="rect">
            <a:avLst/>
          </a:prstGeom>
        </p:spPr>
      </p:pic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6C8C3CC7-91E8-624A-97CF-79D99FA9C8DC}"/>
              </a:ext>
            </a:extLst>
          </p:cNvPr>
          <p:cNvCxnSpPr>
            <a:cxnSpLocks/>
          </p:cNvCxnSpPr>
          <p:nvPr/>
        </p:nvCxnSpPr>
        <p:spPr>
          <a:xfrm>
            <a:off x="7673146" y="2390361"/>
            <a:ext cx="0" cy="69574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026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lockprintVTI">
  <a:themeElements>
    <a:clrScheme name="AnalogousFromDarkSeedLeftStep">
      <a:dk1>
        <a:srgbClr val="000000"/>
      </a:dk1>
      <a:lt1>
        <a:srgbClr val="FFFFFF"/>
      </a:lt1>
      <a:dk2>
        <a:srgbClr val="1B2F2E"/>
      </a:dk2>
      <a:lt2>
        <a:srgbClr val="F0F3F1"/>
      </a:lt2>
      <a:accent1>
        <a:srgbClr val="D53BB5"/>
      </a:accent1>
      <a:accent2>
        <a:srgbClr val="A329C3"/>
      </a:accent2>
      <a:accent3>
        <a:srgbClr val="753BD5"/>
      </a:accent3>
      <a:accent4>
        <a:srgbClr val="4349CA"/>
      </a:accent4>
      <a:accent5>
        <a:srgbClr val="3B81D5"/>
      </a:accent5>
      <a:accent6>
        <a:srgbClr val="29B0C3"/>
      </a:accent6>
      <a:hlink>
        <a:srgbClr val="3F64BF"/>
      </a:hlink>
      <a:folHlink>
        <a:srgbClr val="7F7F7F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Macintosh PowerPoint</Application>
  <PresentationFormat>Breitbild</PresentationFormat>
  <Paragraphs>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Avenir Next LT Pro</vt:lpstr>
      <vt:lpstr>AvenirNext LT Pro Medium</vt:lpstr>
      <vt:lpstr>Century Gothic</vt:lpstr>
      <vt:lpstr>BlockprintVTI</vt:lpstr>
      <vt:lpstr>Preisfestsetzungen im Zeitalter der Informationstechnologie: wie können „gerechte Preise“ dauerhaft erzielt werden?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Preisfestsetzungen im Zeitalter der Informationstechnologie: wie können „gerechte Preise“ dauerhaft erzielt werden?</dc:title>
  <dc:creator>Janine Knitel</dc:creator>
  <cp:lastModifiedBy>Janine Knitel</cp:lastModifiedBy>
  <cp:revision>14</cp:revision>
  <dcterms:created xsi:type="dcterms:W3CDTF">2020-10-28T19:27:38Z</dcterms:created>
  <dcterms:modified xsi:type="dcterms:W3CDTF">2020-12-17T07:48:09Z</dcterms:modified>
</cp:coreProperties>
</file>