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kas Ziegler" initials="LZ" lastIdx="1" clrIdx="0">
    <p:extLst>
      <p:ext uri="{19B8F6BF-5375-455C-9EA6-DF929625EA0E}">
        <p15:presenceInfo xmlns:p15="http://schemas.microsoft.com/office/powerpoint/2012/main" userId="S::h11779204@s.wu.ac.at::730b4939-b675-46d1-859b-ce4639e84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89"/>
    <p:restoredTop sz="94694"/>
  </p:normalViewPr>
  <p:slideViewPr>
    <p:cSldViewPr snapToGrid="0" snapToObjects="1">
      <p:cViewPr varScale="1">
        <p:scale>
          <a:sx n="124" d="100"/>
          <a:sy n="124" d="100"/>
        </p:scale>
        <p:origin x="52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5A7F4E-11F0-534D-A07A-A0AC991AE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7FFC6E-3CC7-1740-9D66-EAFC08CD5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B20B3-51E1-BF41-8322-6D0F1D8D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7AFBBFA-3D7D-C145-847C-771F014C9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C29A9A1-CDA3-A54F-9AD4-8070910D2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259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886D48-F033-4440-842B-BD31C1BF6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E107E18-2079-CE4A-B899-8D87775BFE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C94FA4-6BE4-8C44-8491-B7BD3BCDC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5744E8-7680-2547-ADCB-9C6600C10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E846EC-0BE2-6042-BD34-F4243E807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907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3308E93C-7329-8240-A327-6491301D32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6FD625E-323D-7B45-BD3A-EB27EA10A2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16D4C0B-F28B-104B-A938-FFFC0C89B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2DB5D40-209B-3245-950D-E5E48D385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0F8993B-DE82-9C49-8194-8CE3DFBCF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476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7E14FD-1A04-6D40-9B84-753DFDEF5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7C9121-6351-CB4B-99EE-B43A4B09E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1B30C9-CD12-924F-BFCD-9E694D400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B96585-51FC-694E-9C54-F077FB379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4ABAB1-8DC3-1946-B6CA-5BA21F463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47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AC5C04-399A-BC4A-9B58-4E1BDE766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F4DDE7-136C-1742-9F91-B46B680F3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A77E0D5-983B-B341-86AD-B287BAE5B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F93B66B-8C71-F049-B034-13971E5B0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2553DF2-1E01-2543-8681-79539D4D4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35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486202-BD5D-6849-8CF6-457F02476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4DDAAAD-4BA6-5C4A-B272-AC35F23A10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D383E5C-31BD-5149-95AE-DDD5EEB4C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C519527-5A4F-F64D-BCCC-3D3B67615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F2DF77-D5AF-C847-83F9-3FBC3A630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2D26AC0-43AE-2F4C-9E10-15170F223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090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C03657-1B80-BD46-8CD3-EB2B174A5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A52B4C-0AAD-4F45-9976-8DD3F6EACC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7276947-6FAF-F84B-B06C-82714F4CAB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45D4727-256C-DF4D-AEEF-F1BAE5A4E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7AC527C-BBF0-204C-BD54-E653DE925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45E1FD3-B941-6743-8ED2-5CA72933D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E60B0B5E-6612-7647-97ED-4AB39AAA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C70BE007-92CB-604D-94E5-2379FC981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528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8969D6-B88D-6646-9F20-3C7E2C508B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78A0D03-617A-274B-8F5C-9722EB936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C40FEFE-7CCF-E44D-AF91-55A51E2E3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BC15C47-1D36-CB49-83AE-434848F1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0982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DF8FED3-D08C-2441-9896-63031D121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03AE84F-514B-644C-B5FC-51C9453D78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358236B-FDFE-1E4B-BFB9-5FE6ED2E0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8000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9717F3-CC4A-5247-846F-CBD524B54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C5331-949C-A941-B174-82196BA706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DF13825-CC71-A14F-80EA-438330604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1B6F467-A7E9-8E49-B13F-F02FD68DC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ACDC771-4E8D-7241-8644-053FD03EA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09AFFA9-B99C-A342-AC42-910EC7ECE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4004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9AEF0F-6827-FA4C-9486-D28760373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97801D-8A25-2940-A74B-8FDE395F8E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BDB1D13-828F-444D-BE54-1131F788A8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F602B89-1EF5-0949-84F3-6BFAAFF6B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7FBF54B-DDCE-E64A-B7E8-CFDE6562B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6B388EA-C6EF-5E41-ACC6-79304C620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62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5BE4EF0-CD76-9F48-985C-7D64CD035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DF70AA-C284-D648-B3B0-AF80222D7B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478AA4-59F1-D64A-8EDA-66E7B0F77A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CFD58F-50AD-834B-B0D7-716FCE0DBD37}" type="datetimeFigureOut">
              <a:rPr lang="en-GB" smtClean="0"/>
              <a:t>27/05/2020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DAEF7B-7472-6E42-881A-2063ADECC9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9E98C9D-9E5F-5344-8D4D-5408625A8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14551D-5242-FF4D-AA3A-BA00E21317A2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3709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33EA2EC-EAB8-8A41-803E-85EF397AC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2527"/>
            <a:ext cx="10515600" cy="1802722"/>
          </a:xfrm>
        </p:spPr>
        <p:txBody>
          <a:bodyPr>
            <a:noAutofit/>
          </a:bodyPr>
          <a:lstStyle/>
          <a:p>
            <a:r>
              <a:rPr lang="de-AT" sz="3200" dirty="0"/>
              <a:t>Registrierkassenverordnung: </a:t>
            </a:r>
            <a:br>
              <a:rPr lang="de-AT" sz="3200" dirty="0"/>
            </a:br>
            <a:r>
              <a:rPr lang="de-AT" sz="3200" dirty="0"/>
              <a:t>Markt- &amp; Entwicklungstendenzen der Softwaresysteme, </a:t>
            </a:r>
            <a:br>
              <a:rPr lang="de-AT" sz="3200" dirty="0"/>
            </a:br>
            <a:r>
              <a:rPr lang="de-AT" sz="3200" dirty="0"/>
              <a:t>insbesondere der Vergleich der </a:t>
            </a:r>
            <a:br>
              <a:rPr lang="de-AT" sz="3200" dirty="0"/>
            </a:br>
            <a:r>
              <a:rPr lang="de-AT" sz="3200" dirty="0"/>
              <a:t>Systeme für die Gastwirtschaft</a:t>
            </a:r>
            <a:br>
              <a:rPr lang="de-AT" sz="2400" dirty="0"/>
            </a:br>
            <a:endParaRPr lang="de-AT" sz="2400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518148-D7DA-E840-91F4-F443DC78C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4506" y="2972174"/>
            <a:ext cx="10515600" cy="4009116"/>
          </a:xfrm>
        </p:spPr>
        <p:txBody>
          <a:bodyPr/>
          <a:lstStyle/>
          <a:p>
            <a:pPr>
              <a:spcBef>
                <a:spcPts val="1600"/>
              </a:spcBef>
            </a:pPr>
            <a:r>
              <a:rPr lang="de-AT" sz="2400" dirty="0">
                <a:latin typeface="+mj-lt"/>
                <a:ea typeface="+mj-ea"/>
                <a:cs typeface="+mj-cs"/>
              </a:rPr>
              <a:t>Schreibphase erfolgreich abgeschlossen</a:t>
            </a:r>
          </a:p>
          <a:p>
            <a:r>
              <a:rPr lang="de-AT" sz="2400" dirty="0">
                <a:latin typeface="+mj-lt"/>
                <a:ea typeface="+mj-ea"/>
                <a:cs typeface="+mj-cs"/>
              </a:rPr>
              <a:t>Abschlussphase bis nächste Woche: </a:t>
            </a:r>
          </a:p>
          <a:p>
            <a:pPr>
              <a:buFont typeface="Wingdings" pitchFamily="2" charset="2"/>
              <a:buChar char="à"/>
            </a:pPr>
            <a:r>
              <a:rPr lang="de-AT" sz="2400" dirty="0">
                <a:latin typeface="+mj-lt"/>
                <a:ea typeface="+mj-ea"/>
                <a:cs typeface="+mj-cs"/>
              </a:rPr>
              <a:t>Layout prüfen</a:t>
            </a:r>
          </a:p>
          <a:p>
            <a:pPr>
              <a:buFont typeface="Wingdings" pitchFamily="2" charset="2"/>
              <a:buChar char="à"/>
            </a:pPr>
            <a:r>
              <a:rPr lang="de-AT" sz="2400" dirty="0">
                <a:latin typeface="+mj-lt"/>
                <a:ea typeface="+mj-ea"/>
                <a:cs typeface="+mj-cs"/>
              </a:rPr>
              <a:t>die Arbeit erneut Korrektur lesen </a:t>
            </a:r>
          </a:p>
          <a:p>
            <a:pPr>
              <a:buFont typeface="Wingdings" pitchFamily="2" charset="2"/>
              <a:buChar char="à"/>
            </a:pPr>
            <a:r>
              <a:rPr lang="de-AT" sz="2400" dirty="0">
                <a:latin typeface="+mj-lt"/>
                <a:ea typeface="+mj-ea"/>
                <a:cs typeface="+mj-cs"/>
              </a:rPr>
              <a:t>die Abschlusspräsentation vorbereiten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096728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Screenshot enthält.&#10;&#10;Automatisch generierte Beschreibung">
            <a:extLst>
              <a:ext uri="{FF2B5EF4-FFF2-40B4-BE49-F238E27FC236}">
                <a16:creationId xmlns:a16="http://schemas.microsoft.com/office/drawing/2014/main" id="{A89D45D8-EF33-3849-9284-93E0CDE6B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2" y="643466"/>
            <a:ext cx="10316796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000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Macintosh PowerPoint</Application>
  <PresentationFormat>Breitbild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</vt:lpstr>
      <vt:lpstr>Registrierkassenverordnung:  Markt- &amp; Entwicklungstendenzen der Softwaresysteme,  insbesondere der Vergleich der  Systeme für die Gastwirtschaft 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Registrierkassenverordnung:  Markt- &amp; Entwicklungstendenzen der Softwaresysteme,  insbesondere der Vergleich der  Systeme für die Gastwirtschaft </dc:title>
  <dc:creator>Lukas Ziegler</dc:creator>
  <cp:lastModifiedBy>Lukas Ziegler</cp:lastModifiedBy>
  <cp:revision>2</cp:revision>
  <dcterms:created xsi:type="dcterms:W3CDTF">2020-05-27T19:31:42Z</dcterms:created>
  <dcterms:modified xsi:type="dcterms:W3CDTF">2020-05-27T21:15:06Z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136498</vt:lpwstr>
  </property>
  <property fmtid="{D5CDD505-2E9C-101B-9397-08002B2CF9AE}" pid="3" name="NXPowerLiteSettings">
    <vt:lpwstr>C7000400038000</vt:lpwstr>
  </property>
  <property fmtid="{D5CDD505-2E9C-101B-9397-08002B2CF9AE}" pid="4" name="NXPowerLiteVersion">
    <vt:lpwstr>S9.0.1</vt:lpwstr>
  </property>
</Properties>
</file>