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62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53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3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60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1202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46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2986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474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116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00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37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18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31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05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76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31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49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58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AA53825-532A-4362-BC55-F298A71007E3}" type="datetimeFigureOut">
              <a:rPr lang="de-DE" smtClean="0"/>
              <a:t>29.04.2020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1216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5C28D45C-643D-40A7-87AF-B23FBE6C8A9B}"/>
              </a:ext>
            </a:extLst>
          </p:cNvPr>
          <p:cNvSpPr/>
          <p:nvPr/>
        </p:nvSpPr>
        <p:spPr>
          <a:xfrm>
            <a:off x="304799" y="1310319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z="2000" b="1" dirty="0"/>
              <a:t>Registrierkassaverordnung:</a:t>
            </a:r>
          </a:p>
          <a:p>
            <a:pPr algn="ctr"/>
            <a:r>
              <a:rPr lang="de-DE" sz="2000" b="1" dirty="0"/>
              <a:t>Markt- &amp; Entwicklungstendenzen Hardware, insbesondere</a:t>
            </a:r>
          </a:p>
          <a:p>
            <a:pPr algn="ctr"/>
            <a:r>
              <a:rPr lang="de-DE" sz="2000" b="1" dirty="0"/>
              <a:t>Vergleich der Systeme für die Gastwirtschaft</a:t>
            </a:r>
          </a:p>
          <a:p>
            <a:pPr algn="ctr"/>
            <a:r>
              <a:rPr lang="de-DE" sz="2000" b="1" dirty="0"/>
              <a:t>(Rechner, Drucker, feste und mobile</a:t>
            </a:r>
          </a:p>
          <a:p>
            <a:pPr algn="ctr"/>
            <a:r>
              <a:rPr lang="de-DE" sz="2000" b="1" dirty="0"/>
              <a:t>Erfassungssysteme)</a:t>
            </a:r>
          </a:p>
          <a:p>
            <a:pPr algn="ctr"/>
            <a:endParaRPr lang="de-DE" sz="2000" b="1" dirty="0"/>
          </a:p>
          <a:p>
            <a:pPr algn="ctr"/>
            <a:endParaRPr lang="de-DE" sz="2000" b="1" dirty="0"/>
          </a:p>
          <a:p>
            <a:pPr algn="ctr"/>
            <a:endParaRPr lang="de-DE" sz="2000" b="1" dirty="0"/>
          </a:p>
          <a:p>
            <a:pPr algn="ctr"/>
            <a:r>
              <a:rPr lang="de-DE" sz="2000" b="1" dirty="0"/>
              <a:t>Jochen Gold</a:t>
            </a:r>
          </a:p>
          <a:p>
            <a:pPr algn="ctr"/>
            <a:r>
              <a:rPr lang="de-DE" sz="2000" b="1" dirty="0"/>
              <a:t>01507485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C73A899-39CA-4175-9CA9-73089F3DC79F}"/>
              </a:ext>
            </a:extLst>
          </p:cNvPr>
          <p:cNvSpPr txBox="1"/>
          <p:nvPr/>
        </p:nvSpPr>
        <p:spPr>
          <a:xfrm>
            <a:off x="6848476" y="1310319"/>
            <a:ext cx="49625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Erledigte Aufgaben bis (30 April)</a:t>
            </a:r>
          </a:p>
          <a:p>
            <a:endParaRPr lang="de-DE" dirty="0"/>
          </a:p>
          <a:p>
            <a:r>
              <a:rPr lang="de-DE" dirty="0"/>
              <a:t>Online-Recherche </a:t>
            </a:r>
          </a:p>
          <a:p>
            <a:r>
              <a:rPr lang="de-DE" dirty="0"/>
              <a:t>3.2 Kapitel mobile Registrierkassen abgeschlossen</a:t>
            </a:r>
          </a:p>
          <a:p>
            <a:endParaRPr lang="de-DE" dirty="0"/>
          </a:p>
          <a:p>
            <a:r>
              <a:rPr lang="de-DE" b="1" dirty="0"/>
              <a:t>Bis zum nächsten Termin 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Online-Recherche </a:t>
            </a:r>
          </a:p>
          <a:p>
            <a:r>
              <a:rPr lang="de-DE" dirty="0"/>
              <a:t>Seminararbeit weiterschreiben: </a:t>
            </a:r>
          </a:p>
          <a:p>
            <a:r>
              <a:rPr lang="de-DE" dirty="0"/>
              <a:t>Kapitel 3.3 Bondrucker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529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5FAAA09-54E9-4227-8DBE-226706D4977C}"/>
              </a:ext>
            </a:extLst>
          </p:cNvPr>
          <p:cNvSpPr/>
          <p:nvPr/>
        </p:nvSpPr>
        <p:spPr>
          <a:xfrm>
            <a:off x="565208" y="500409"/>
            <a:ext cx="6096000" cy="567918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</a:t>
            </a:r>
            <a:r>
              <a:rPr lang="en-US" sz="12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Einleitung</a:t>
            </a:r>
            <a:endParaRPr lang="de-DE" sz="1200" b="1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	</a:t>
            </a:r>
            <a:r>
              <a:rPr lang="en-US" sz="12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Überblick</a:t>
            </a: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Registrierkassensicherheitsverordnung</a:t>
            </a: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(RKSV)	</a:t>
            </a:r>
            <a:endParaRPr lang="de-DE" sz="1200" b="1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	Vergleich der Systeme für die Gastwirtschaft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	Stationäre Registrierkassensysteme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3.1.1	Apple Inc.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3.1.2	Aures Gruppe	</a:t>
            </a:r>
            <a:endParaRPr lang="de-DE" sz="1200" b="1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3.1.3	Casio Europe GmbH	</a:t>
            </a:r>
            <a:endParaRPr lang="de-DE" sz="1200" b="1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3.1.4	Orderman GmbH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3.1.5	Shanghai </a:t>
            </a:r>
            <a:r>
              <a:rPr lang="de-DE" sz="12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Sunmi</a:t>
            </a: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Technology Co., Ltd.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3.1.6	Sharp Electronics (Europe) GmbH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3.1.7 	Vectron Systems AG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3.1.8 	Zusammenfassung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	Mobile Registrierkassensysteme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3.2.1	Apple Inc.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3.2.2	Casio Europe GmbH	</a:t>
            </a:r>
            <a:endParaRPr lang="de-DE" sz="1200" b="1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3.2.3	Orderman GmbH</a:t>
            </a:r>
            <a:endParaRPr lang="de-DE" sz="1200" b="1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3.2.4	Shanghai </a:t>
            </a:r>
            <a:r>
              <a:rPr lang="de-DE" sz="12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Sunmi</a:t>
            </a: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Technology Co., Ltd.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3.2.5	Vectron Systems AG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3.2.6	Zusammenfassung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210446E-151E-46BE-9514-31400D0F79C4}"/>
              </a:ext>
            </a:extLst>
          </p:cNvPr>
          <p:cNvSpPr/>
          <p:nvPr/>
        </p:nvSpPr>
        <p:spPr>
          <a:xfrm>
            <a:off x="5530792" y="567084"/>
            <a:ext cx="6096000" cy="29772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	Auswahl von Bondrucker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3.3.1	</a:t>
            </a:r>
            <a:r>
              <a:rPr lang="de-DE" sz="12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Bixolon</a:t>
            </a: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Europe GmbH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3.3.2	</a:t>
            </a: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Citizen Systems Europe GmbH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3.3.3	</a:t>
            </a:r>
            <a:r>
              <a:rPr lang="de-DE" sz="12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Metapace</a:t>
            </a:r>
            <a:endParaRPr lang="de-DE" sz="1200" b="1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3.3.4	Seiko Epson Corporation</a:t>
            </a: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3.3.5	Star Micronics Inc.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3.3.6   </a:t>
            </a:r>
            <a:r>
              <a:rPr lang="en-US" sz="12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Zusammenfassung</a:t>
            </a:r>
            <a:endParaRPr lang="de-DE" sz="1200" b="1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3.4	Entwicklungstendenzen &amp; Ausblick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	Conclusio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	Literaturverzeichnis	</a:t>
            </a:r>
          </a:p>
        </p:txBody>
      </p:sp>
    </p:spTree>
    <p:extLst>
      <p:ext uri="{BB962C8B-B14F-4D97-AF65-F5344CB8AC3E}">
        <p14:creationId xmlns:p14="http://schemas.microsoft.com/office/powerpoint/2010/main" val="833486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879A6B9-D87C-4081-BBF6-7FE0B3ACA60B}"/>
              </a:ext>
            </a:extLst>
          </p:cNvPr>
          <p:cNvSpPr txBox="1"/>
          <p:nvPr/>
        </p:nvSpPr>
        <p:spPr>
          <a:xfrm>
            <a:off x="6096000" y="6557575"/>
            <a:ext cx="8539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Gantt Chart mithilfe von </a:t>
            </a:r>
            <a:r>
              <a:rPr lang="de-DE" sz="1200" dirty="0" err="1"/>
              <a:t>toggl</a:t>
            </a:r>
            <a:r>
              <a:rPr lang="de-DE" sz="1200" dirty="0"/>
              <a:t> plan erstellt -&gt;  https://toggl.com/plan/product</a:t>
            </a:r>
          </a:p>
        </p:txBody>
      </p:sp>
      <p:pic>
        <p:nvPicPr>
          <p:cNvPr id="7" name="Grafik 6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F658CE2C-9B6C-42E7-945D-B546D113BF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52512"/>
            <a:ext cx="97536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055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71</Words>
  <Application>Microsoft Office PowerPoint</Application>
  <PresentationFormat>Breitbild</PresentationFormat>
  <Paragraphs>50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Century Gothic</vt:lpstr>
      <vt:lpstr>Segoe UI</vt:lpstr>
      <vt:lpstr>Wingdings 3</vt:lpstr>
      <vt:lpstr>Segment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Win10</dc:creator>
  <cp:lastModifiedBy>Win10</cp:lastModifiedBy>
  <cp:revision>53</cp:revision>
  <dcterms:created xsi:type="dcterms:W3CDTF">2020-03-26T10:20:25Z</dcterms:created>
  <dcterms:modified xsi:type="dcterms:W3CDTF">2020-04-29T07:28:25Z</dcterms:modified>
</cp:coreProperties>
</file>