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21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2330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0684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6868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761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744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599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674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975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50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098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FE950-5AC0-4D8B-972C-8DE60F31756D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0952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683D8D75-2326-4DD5-AA10-FA270975FE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en-US" sz="5800"/>
              <a:t>ooRexx 5.0 Beta</a:t>
            </a:r>
            <a:endParaRPr lang="de-AT" sz="5800"/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20AAEEE2-9371-4028-9201-5C24100A0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new features and nutshell examples</a:t>
            </a:r>
            <a:endParaRPr lang="de-AT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de-AT">
                <a:solidFill>
                  <a:schemeClr val="accent1">
                    <a:lumMod val="60000"/>
                    <a:lumOff val="40000"/>
                  </a:schemeClr>
                </a:solidFill>
              </a:rPr>
              <a:t>Thomas Dabernig (h1451744)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06099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8055"/>
            <a:ext cx="9181081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12738" y="448055"/>
            <a:ext cx="1920339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12740" y="4419227"/>
            <a:ext cx="1920338" cy="1979852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25660426-D865-4F4A-A9C7-0413CAEC65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276" y="446335"/>
            <a:ext cx="11937448" cy="5952744"/>
          </a:xfrm>
        </p:spPr>
      </p:pic>
    </p:spTree>
    <p:extLst>
      <p:ext uri="{BB962C8B-B14F-4D97-AF65-F5344CB8AC3E}">
        <p14:creationId xmlns:p14="http://schemas.microsoft.com/office/powerpoint/2010/main" val="3161327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Breitbild</PresentationFormat>
  <Paragraphs>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ooRexx 5.0 Beta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ooRexx 5.0 Beta</dc:title>
  <dc:creator>Dabernig Thomas</dc:creator>
  <cp:lastModifiedBy>Dabernig Thomas</cp:lastModifiedBy>
  <cp:revision>10</cp:revision>
  <dcterms:created xsi:type="dcterms:W3CDTF">2020-03-18T17:49:49Z</dcterms:created>
  <dcterms:modified xsi:type="dcterms:W3CDTF">2020-04-29T18:46:06Z</dcterms:modified>
</cp:coreProperties>
</file>